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8" r:id="rId2"/>
  </p:sldMasterIdLst>
  <p:notesMasterIdLst>
    <p:notesMasterId r:id="rId34"/>
  </p:notesMasterIdLst>
  <p:sldIdLst>
    <p:sldId id="256" r:id="rId3"/>
    <p:sldId id="257" r:id="rId4"/>
    <p:sldId id="258" r:id="rId5"/>
    <p:sldId id="323" r:id="rId6"/>
    <p:sldId id="324" r:id="rId7"/>
    <p:sldId id="321" r:id="rId8"/>
    <p:sldId id="326" r:id="rId9"/>
    <p:sldId id="319" r:id="rId10"/>
    <p:sldId id="325" r:id="rId11"/>
    <p:sldId id="322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328" r:id="rId23"/>
    <p:sldId id="327" r:id="rId24"/>
    <p:sldId id="337" r:id="rId25"/>
    <p:sldId id="338" r:id="rId26"/>
    <p:sldId id="339" r:id="rId27"/>
    <p:sldId id="340" r:id="rId28"/>
    <p:sldId id="341" r:id="rId29"/>
    <p:sldId id="342" r:id="rId30"/>
    <p:sldId id="343" r:id="rId31"/>
    <p:sldId id="344" r:id="rId32"/>
    <p:sldId id="269" r:id="rId33"/>
  </p:sldIdLst>
  <p:sldSz cx="12192000" cy="6858000"/>
  <p:notesSz cx="13716000" cy="24384000"/>
  <p:embeddedFontLst>
    <p:embeddedFont>
      <p:font typeface="Arial Black" panose="020B0A04020102020204" pitchFamily="34" charset="0"/>
      <p:regular r:id="rId35"/>
      <p:bold r:id="rId36"/>
    </p:embeddedFont>
    <p:embeddedFont>
      <p:font typeface="EB Garamond" panose="00000500000000000000" pitchFamily="2" charset="0"/>
      <p:regular r:id="rId37"/>
      <p:bold r:id="rId38"/>
      <p:italic r:id="rId39"/>
      <p:boldItalic r:id="rId40"/>
    </p:embeddedFont>
    <p:embeddedFont>
      <p:font typeface="Sabon Next LT" panose="02000500000000000000" pitchFamily="2" charset="0"/>
      <p:regular r:id="rId41"/>
      <p:bold r:id="rId42"/>
      <p:italic r:id="rId43"/>
      <p:boldItalic r:id="rId44"/>
    </p:embeddedFont>
    <p:embeddedFont>
      <p:font typeface="Segoe UI" panose="020B0502040204020203" pitchFamily="3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616">
          <p15:clr>
            <a:srgbClr val="A4A3A4"/>
          </p15:clr>
        </p15:guide>
        <p15:guide id="2" orient="horz" pos="3264">
          <p15:clr>
            <a:srgbClr val="A4A3A4"/>
          </p15:clr>
        </p15:guide>
        <p15:guide id="3" pos="6912">
          <p15:clr>
            <a:srgbClr val="A4A3A4"/>
          </p15:clr>
        </p15:guide>
        <p15:guide id="4" orient="horz">
          <p15:clr>
            <a:srgbClr val="A4A3A4"/>
          </p15:clr>
        </p15:guide>
        <p15:guide id="5" orient="horz" pos="4008">
          <p15:clr>
            <a:srgbClr val="A4A3A4"/>
          </p15:clr>
        </p15:guide>
        <p15:guide id="6" orient="horz" pos="2352">
          <p15:clr>
            <a:srgbClr val="A4A3A4"/>
          </p15:clr>
        </p15:guide>
        <p15:guide id="7" pos="6696">
          <p15:clr>
            <a:srgbClr val="A4A3A4"/>
          </p15:clr>
        </p15:guide>
        <p15:guide id="8" pos="2136">
          <p15:clr>
            <a:srgbClr val="A4A3A4"/>
          </p15:clr>
        </p15:guide>
        <p15:guide id="9" pos="2760">
          <p15:clr>
            <a:srgbClr val="A4A3A4"/>
          </p15:clr>
        </p15:guide>
        <p15:guide id="10" pos="3288">
          <p15:clr>
            <a:srgbClr val="A4A3A4"/>
          </p15:clr>
        </p15:guide>
        <p15:guide id="11" pos="4032">
          <p15:clr>
            <a:srgbClr val="A4A3A4"/>
          </p15:clr>
        </p15:guide>
        <p15:guide id="12" pos="4392">
          <p15:clr>
            <a:srgbClr val="A4A3A4"/>
          </p15:clr>
        </p15:guide>
        <p15:guide id="13" pos="4944">
          <p15:clr>
            <a:srgbClr val="A4A3A4"/>
          </p15:clr>
        </p15:guide>
        <p15:guide id="14" pos="5544">
          <p15:clr>
            <a:srgbClr val="A4A3A4"/>
          </p15:clr>
        </p15:guide>
        <p15:guide id="15" pos="6072">
          <p15:clr>
            <a:srgbClr val="A4A3A4"/>
          </p15:clr>
        </p15:guide>
        <p15:guide id="16" orient="horz" pos="2448">
          <p15:clr>
            <a:srgbClr val="A4A3A4"/>
          </p15:clr>
        </p15:guide>
        <p15:guide id="17" pos="5256">
          <p15:clr>
            <a:srgbClr val="A4A3A4"/>
          </p15:clr>
        </p15:guide>
        <p15:guide id="18" pos="7261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9" roundtripDataSignature="AMtx7mhg5kXS0EQ5bztru3BsvoOLGEQZ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38" autoAdjust="0"/>
    <p:restoredTop sz="94728"/>
  </p:normalViewPr>
  <p:slideViewPr>
    <p:cSldViewPr snapToGrid="0">
      <p:cViewPr varScale="1">
        <p:scale>
          <a:sx n="90" d="100"/>
          <a:sy n="90" d="100"/>
        </p:scale>
        <p:origin x="552" y="67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49" Type="http://customschemas.google.com/relationships/presentationmetadata" Target="meta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5ABF81-A90A-4147-9634-83EF1F66FC3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MY"/>
        </a:p>
      </dgm:t>
    </dgm:pt>
    <dgm:pt modelId="{24DE101C-8EF2-49B3-86CC-60692AD5EA22}">
      <dgm:prSet phldrT="[Text]"/>
      <dgm:spPr/>
      <dgm:t>
        <a:bodyPr/>
        <a:lstStyle/>
        <a:p>
          <a:r>
            <a:rPr lang="en-US" dirty="0"/>
            <a:t>Tourists </a:t>
          </a:r>
          <a:endParaRPr lang="en-MY" dirty="0"/>
        </a:p>
      </dgm:t>
    </dgm:pt>
    <dgm:pt modelId="{FA80C862-9B73-4C0C-A736-F96D6AA20AD2}" type="parTrans" cxnId="{8E85C20F-6E4D-4BF8-8051-51E7CA807D36}">
      <dgm:prSet/>
      <dgm:spPr/>
      <dgm:t>
        <a:bodyPr/>
        <a:lstStyle/>
        <a:p>
          <a:endParaRPr lang="en-MY"/>
        </a:p>
      </dgm:t>
    </dgm:pt>
    <dgm:pt modelId="{E730A982-70EC-453A-A1D4-8B8D9BA67DC0}" type="sibTrans" cxnId="{8E85C20F-6E4D-4BF8-8051-51E7CA807D36}">
      <dgm:prSet/>
      <dgm:spPr/>
      <dgm:t>
        <a:bodyPr/>
        <a:lstStyle/>
        <a:p>
          <a:endParaRPr lang="en-MY"/>
        </a:p>
      </dgm:t>
    </dgm:pt>
    <dgm:pt modelId="{412AED6A-891E-46EA-904C-0FA41412820D}">
      <dgm:prSet/>
      <dgm:spPr/>
      <dgm:t>
        <a:bodyPr/>
        <a:lstStyle/>
        <a:p>
          <a:r>
            <a:rPr lang="en-US" dirty="0"/>
            <a:t>Business Travelers</a:t>
          </a:r>
        </a:p>
      </dgm:t>
    </dgm:pt>
    <dgm:pt modelId="{F38425EF-65C1-44A9-AE40-9F865E991976}" type="parTrans" cxnId="{56639520-80BA-4038-9B18-2A2E1E351134}">
      <dgm:prSet/>
      <dgm:spPr/>
      <dgm:t>
        <a:bodyPr/>
        <a:lstStyle/>
        <a:p>
          <a:endParaRPr lang="en-MY"/>
        </a:p>
      </dgm:t>
    </dgm:pt>
    <dgm:pt modelId="{14CEEF03-8F09-46BA-B743-7614D3A6903D}" type="sibTrans" cxnId="{56639520-80BA-4038-9B18-2A2E1E351134}">
      <dgm:prSet/>
      <dgm:spPr/>
      <dgm:t>
        <a:bodyPr/>
        <a:lstStyle/>
        <a:p>
          <a:endParaRPr lang="en-MY"/>
        </a:p>
      </dgm:t>
    </dgm:pt>
    <dgm:pt modelId="{8D8C49A5-7655-453D-9F02-EFC8033E057F}">
      <dgm:prSet/>
      <dgm:spPr/>
      <dgm:t>
        <a:bodyPr/>
        <a:lstStyle/>
        <a:p>
          <a:r>
            <a:rPr lang="en-US" dirty="0"/>
            <a:t>Students </a:t>
          </a:r>
        </a:p>
      </dgm:t>
    </dgm:pt>
    <dgm:pt modelId="{E2363FAD-D5F8-4A30-B616-771D2DE85E7D}" type="parTrans" cxnId="{CF082CB0-45E2-46F2-B0EA-04CC01CD8E32}">
      <dgm:prSet/>
      <dgm:spPr/>
      <dgm:t>
        <a:bodyPr/>
        <a:lstStyle/>
        <a:p>
          <a:endParaRPr lang="en-MY"/>
        </a:p>
      </dgm:t>
    </dgm:pt>
    <dgm:pt modelId="{2EA6BBF4-8534-47B1-B45B-88801671136D}" type="sibTrans" cxnId="{CF082CB0-45E2-46F2-B0EA-04CC01CD8E32}">
      <dgm:prSet/>
      <dgm:spPr/>
      <dgm:t>
        <a:bodyPr/>
        <a:lstStyle/>
        <a:p>
          <a:endParaRPr lang="en-MY"/>
        </a:p>
      </dgm:t>
    </dgm:pt>
    <dgm:pt modelId="{BA853A92-B4DD-4D29-8880-A1B8755B0347}">
      <dgm:prSet/>
      <dgm:spPr/>
      <dgm:t>
        <a:bodyPr/>
        <a:lstStyle/>
        <a:p>
          <a:r>
            <a:rPr lang="en-US" dirty="0"/>
            <a:t>Families </a:t>
          </a:r>
        </a:p>
      </dgm:t>
    </dgm:pt>
    <dgm:pt modelId="{E1AAF7E5-A334-4AC6-8F6D-C5CEEDB80CF0}" type="parTrans" cxnId="{388913B6-3E4F-4CE4-921A-18549AFD54B5}">
      <dgm:prSet/>
      <dgm:spPr/>
      <dgm:t>
        <a:bodyPr/>
        <a:lstStyle/>
        <a:p>
          <a:endParaRPr lang="en-MY"/>
        </a:p>
      </dgm:t>
    </dgm:pt>
    <dgm:pt modelId="{2BDC4535-618B-45B6-8167-A21B293FFB82}" type="sibTrans" cxnId="{388913B6-3E4F-4CE4-921A-18549AFD54B5}">
      <dgm:prSet/>
      <dgm:spPr/>
      <dgm:t>
        <a:bodyPr/>
        <a:lstStyle/>
        <a:p>
          <a:endParaRPr lang="en-MY"/>
        </a:p>
      </dgm:t>
    </dgm:pt>
    <dgm:pt modelId="{02FE35E1-2260-49AE-8C11-5169C12D4114}">
      <dgm:prSet phldrT="[Text]"/>
      <dgm:spPr/>
      <dgm:t>
        <a:bodyPr/>
        <a:lstStyle/>
        <a:p>
          <a:r>
            <a:rPr lang="en-MY" dirty="0"/>
            <a:t>Needs temporary vehicle to explore new cities or regions</a:t>
          </a:r>
        </a:p>
      </dgm:t>
    </dgm:pt>
    <dgm:pt modelId="{8B865016-ED89-4E48-AB66-53DF531F614B}" type="parTrans" cxnId="{9F80D8D8-CF93-4C62-8117-4DFEF2EC6571}">
      <dgm:prSet/>
      <dgm:spPr/>
      <dgm:t>
        <a:bodyPr/>
        <a:lstStyle/>
        <a:p>
          <a:endParaRPr lang="en-MY"/>
        </a:p>
      </dgm:t>
    </dgm:pt>
    <dgm:pt modelId="{C00300EB-34BC-47B4-9720-57C6FB457D6A}" type="sibTrans" cxnId="{9F80D8D8-CF93-4C62-8117-4DFEF2EC6571}">
      <dgm:prSet/>
      <dgm:spPr/>
      <dgm:t>
        <a:bodyPr/>
        <a:lstStyle/>
        <a:p>
          <a:endParaRPr lang="en-MY"/>
        </a:p>
      </dgm:t>
    </dgm:pt>
    <dgm:pt modelId="{7544501A-02C1-4BA8-AF15-C9C06C4F6331}">
      <dgm:prSet/>
      <dgm:spPr/>
      <dgm:t>
        <a:bodyPr/>
        <a:lstStyle/>
        <a:p>
          <a:r>
            <a:rPr lang="en-US" dirty="0"/>
            <a:t>Reliable for outstation or events</a:t>
          </a:r>
        </a:p>
      </dgm:t>
    </dgm:pt>
    <dgm:pt modelId="{8851121A-DDBD-457F-B67D-E5103A0DD05D}" type="parTrans" cxnId="{11ACE146-7CF4-4143-8CF0-28F9C5D5F74F}">
      <dgm:prSet/>
      <dgm:spPr/>
      <dgm:t>
        <a:bodyPr/>
        <a:lstStyle/>
        <a:p>
          <a:endParaRPr lang="en-MY"/>
        </a:p>
      </dgm:t>
    </dgm:pt>
    <dgm:pt modelId="{3F82682B-D90C-4825-A35B-1C6BE0B60BCD}" type="sibTrans" cxnId="{11ACE146-7CF4-4143-8CF0-28F9C5D5F74F}">
      <dgm:prSet/>
      <dgm:spPr/>
      <dgm:t>
        <a:bodyPr/>
        <a:lstStyle/>
        <a:p>
          <a:endParaRPr lang="en-MY"/>
        </a:p>
      </dgm:t>
    </dgm:pt>
    <dgm:pt modelId="{CA81C26D-A4AE-41E9-A764-E425F9AAA3CB}">
      <dgm:prSet/>
      <dgm:spPr/>
      <dgm:t>
        <a:bodyPr/>
        <a:lstStyle/>
        <a:p>
          <a:r>
            <a:rPr lang="en-US" dirty="0"/>
            <a:t>Road trips or vacation during semester break</a:t>
          </a:r>
        </a:p>
      </dgm:t>
    </dgm:pt>
    <dgm:pt modelId="{BEDA0464-3933-4B29-8618-1F970BADE531}" type="parTrans" cxnId="{F46F244A-79F1-4C75-86B0-DC3533C33359}">
      <dgm:prSet/>
      <dgm:spPr/>
      <dgm:t>
        <a:bodyPr/>
        <a:lstStyle/>
        <a:p>
          <a:endParaRPr lang="en-MY"/>
        </a:p>
      </dgm:t>
    </dgm:pt>
    <dgm:pt modelId="{3C113AB0-5EA2-4C71-8EBA-FDE136803A7D}" type="sibTrans" cxnId="{F46F244A-79F1-4C75-86B0-DC3533C33359}">
      <dgm:prSet/>
      <dgm:spPr/>
      <dgm:t>
        <a:bodyPr/>
        <a:lstStyle/>
        <a:p>
          <a:endParaRPr lang="en-MY"/>
        </a:p>
      </dgm:t>
    </dgm:pt>
    <dgm:pt modelId="{FC6B05AC-ECCD-480A-8E85-1B9E6EB4E171}">
      <dgm:prSet/>
      <dgm:spPr/>
      <dgm:t>
        <a:bodyPr/>
        <a:lstStyle/>
        <a:p>
          <a:r>
            <a:rPr lang="en-US" dirty="0"/>
            <a:t>Holiday and vacations</a:t>
          </a:r>
        </a:p>
      </dgm:t>
    </dgm:pt>
    <dgm:pt modelId="{7001E3DF-4D49-4EA6-8D8F-F0CD04C5591B}" type="parTrans" cxnId="{DCB0A189-EA77-49DC-8341-FF23DA924211}">
      <dgm:prSet/>
      <dgm:spPr/>
      <dgm:t>
        <a:bodyPr/>
        <a:lstStyle/>
        <a:p>
          <a:endParaRPr lang="en-MY"/>
        </a:p>
      </dgm:t>
    </dgm:pt>
    <dgm:pt modelId="{496766A2-322A-4CC7-A673-E8EC2F8EC00B}" type="sibTrans" cxnId="{DCB0A189-EA77-49DC-8341-FF23DA924211}">
      <dgm:prSet/>
      <dgm:spPr/>
      <dgm:t>
        <a:bodyPr/>
        <a:lstStyle/>
        <a:p>
          <a:endParaRPr lang="en-MY"/>
        </a:p>
      </dgm:t>
    </dgm:pt>
    <dgm:pt modelId="{B5E25C17-3AED-47FF-AAE7-1570ED7449AE}" type="pres">
      <dgm:prSet presAssocID="{2B5ABF81-A90A-4147-9634-83EF1F66FC31}" presName="linear" presStyleCnt="0">
        <dgm:presLayoutVars>
          <dgm:animLvl val="lvl"/>
          <dgm:resizeHandles val="exact"/>
        </dgm:presLayoutVars>
      </dgm:prSet>
      <dgm:spPr/>
    </dgm:pt>
    <dgm:pt modelId="{A9BFDE0D-503A-46C5-AB31-1FDE5FF36B2C}" type="pres">
      <dgm:prSet presAssocID="{24DE101C-8EF2-49B3-86CC-60692AD5EA2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CCB1ECF-2FAA-4B42-B906-6732553A663C}" type="pres">
      <dgm:prSet presAssocID="{24DE101C-8EF2-49B3-86CC-60692AD5EA22}" presName="childText" presStyleLbl="revTx" presStyleIdx="0" presStyleCnt="4">
        <dgm:presLayoutVars>
          <dgm:bulletEnabled val="1"/>
        </dgm:presLayoutVars>
      </dgm:prSet>
      <dgm:spPr/>
    </dgm:pt>
    <dgm:pt modelId="{990950A4-07B6-4479-9F7E-0197E50E1AB7}" type="pres">
      <dgm:prSet presAssocID="{412AED6A-891E-46EA-904C-0FA41412820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1647238-0D84-437F-A6A9-8E7CE85C3A92}" type="pres">
      <dgm:prSet presAssocID="{412AED6A-891E-46EA-904C-0FA41412820D}" presName="childText" presStyleLbl="revTx" presStyleIdx="1" presStyleCnt="4">
        <dgm:presLayoutVars>
          <dgm:bulletEnabled val="1"/>
        </dgm:presLayoutVars>
      </dgm:prSet>
      <dgm:spPr/>
    </dgm:pt>
    <dgm:pt modelId="{3211CBF7-2BD1-42F5-BA74-91DC0E93BAE5}" type="pres">
      <dgm:prSet presAssocID="{8D8C49A5-7655-453D-9F02-EFC8033E057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6981559-ECFE-4CD1-9F85-6D6F123B71D6}" type="pres">
      <dgm:prSet presAssocID="{8D8C49A5-7655-453D-9F02-EFC8033E057F}" presName="childText" presStyleLbl="revTx" presStyleIdx="2" presStyleCnt="4">
        <dgm:presLayoutVars>
          <dgm:bulletEnabled val="1"/>
        </dgm:presLayoutVars>
      </dgm:prSet>
      <dgm:spPr/>
    </dgm:pt>
    <dgm:pt modelId="{784FE670-F4D9-4EF6-A013-D4CF40B0E7F4}" type="pres">
      <dgm:prSet presAssocID="{BA853A92-B4DD-4D29-8880-A1B8755B034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D153A79-A6C5-4950-B5B4-116F010F6DB4}" type="pres">
      <dgm:prSet presAssocID="{BA853A92-B4DD-4D29-8880-A1B8755B0347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8E85C20F-6E4D-4BF8-8051-51E7CA807D36}" srcId="{2B5ABF81-A90A-4147-9634-83EF1F66FC31}" destId="{24DE101C-8EF2-49B3-86CC-60692AD5EA22}" srcOrd="0" destOrd="0" parTransId="{FA80C862-9B73-4C0C-A736-F96D6AA20AD2}" sibTransId="{E730A982-70EC-453A-A1D4-8B8D9BA67DC0}"/>
    <dgm:cxn modelId="{88C08118-004E-428D-AF1E-A96077BB4D91}" type="presOf" srcId="{CA81C26D-A4AE-41E9-A764-E425F9AAA3CB}" destId="{06981559-ECFE-4CD1-9F85-6D6F123B71D6}" srcOrd="0" destOrd="0" presId="urn:microsoft.com/office/officeart/2005/8/layout/vList2"/>
    <dgm:cxn modelId="{56639520-80BA-4038-9B18-2A2E1E351134}" srcId="{2B5ABF81-A90A-4147-9634-83EF1F66FC31}" destId="{412AED6A-891E-46EA-904C-0FA41412820D}" srcOrd="1" destOrd="0" parTransId="{F38425EF-65C1-44A9-AE40-9F865E991976}" sibTransId="{14CEEF03-8F09-46BA-B743-7614D3A6903D}"/>
    <dgm:cxn modelId="{B50AF524-1B81-4DC9-ABC9-D546991B4C6C}" type="presOf" srcId="{BA853A92-B4DD-4D29-8880-A1B8755B0347}" destId="{784FE670-F4D9-4EF6-A013-D4CF40B0E7F4}" srcOrd="0" destOrd="0" presId="urn:microsoft.com/office/officeart/2005/8/layout/vList2"/>
    <dgm:cxn modelId="{AEAE9163-562B-42F9-AA24-6C1535FB1E15}" type="presOf" srcId="{2B5ABF81-A90A-4147-9634-83EF1F66FC31}" destId="{B5E25C17-3AED-47FF-AAE7-1570ED7449AE}" srcOrd="0" destOrd="0" presId="urn:microsoft.com/office/officeart/2005/8/layout/vList2"/>
    <dgm:cxn modelId="{11ACE146-7CF4-4143-8CF0-28F9C5D5F74F}" srcId="{412AED6A-891E-46EA-904C-0FA41412820D}" destId="{7544501A-02C1-4BA8-AF15-C9C06C4F6331}" srcOrd="0" destOrd="0" parTransId="{8851121A-DDBD-457F-B67D-E5103A0DD05D}" sibTransId="{3F82682B-D90C-4825-A35B-1C6BE0B60BCD}"/>
    <dgm:cxn modelId="{F46F244A-79F1-4C75-86B0-DC3533C33359}" srcId="{8D8C49A5-7655-453D-9F02-EFC8033E057F}" destId="{CA81C26D-A4AE-41E9-A764-E425F9AAA3CB}" srcOrd="0" destOrd="0" parTransId="{BEDA0464-3933-4B29-8618-1F970BADE531}" sibTransId="{3C113AB0-5EA2-4C71-8EBA-FDE136803A7D}"/>
    <dgm:cxn modelId="{6C2EEB77-E578-456F-A655-8F7A78765EC6}" type="presOf" srcId="{7544501A-02C1-4BA8-AF15-C9C06C4F6331}" destId="{91647238-0D84-437F-A6A9-8E7CE85C3A92}" srcOrd="0" destOrd="0" presId="urn:microsoft.com/office/officeart/2005/8/layout/vList2"/>
    <dgm:cxn modelId="{DC8B7E80-1EB0-485D-9594-D3866BEFC571}" type="presOf" srcId="{02FE35E1-2260-49AE-8C11-5169C12D4114}" destId="{8CCB1ECF-2FAA-4B42-B906-6732553A663C}" srcOrd="0" destOrd="0" presId="urn:microsoft.com/office/officeart/2005/8/layout/vList2"/>
    <dgm:cxn modelId="{DCB0A189-EA77-49DC-8341-FF23DA924211}" srcId="{BA853A92-B4DD-4D29-8880-A1B8755B0347}" destId="{FC6B05AC-ECCD-480A-8E85-1B9E6EB4E171}" srcOrd="0" destOrd="0" parTransId="{7001E3DF-4D49-4EA6-8D8F-F0CD04C5591B}" sibTransId="{496766A2-322A-4CC7-A673-E8EC2F8EC00B}"/>
    <dgm:cxn modelId="{68395D93-69E7-446D-9320-45CC7C304BAC}" type="presOf" srcId="{24DE101C-8EF2-49B3-86CC-60692AD5EA22}" destId="{A9BFDE0D-503A-46C5-AB31-1FDE5FF36B2C}" srcOrd="0" destOrd="0" presId="urn:microsoft.com/office/officeart/2005/8/layout/vList2"/>
    <dgm:cxn modelId="{FE9C56A8-E90B-4C23-9BBD-C8757E24D1CA}" type="presOf" srcId="{FC6B05AC-ECCD-480A-8E85-1B9E6EB4E171}" destId="{FD153A79-A6C5-4950-B5B4-116F010F6DB4}" srcOrd="0" destOrd="0" presId="urn:microsoft.com/office/officeart/2005/8/layout/vList2"/>
    <dgm:cxn modelId="{32D2F5AB-58BE-4FF3-803B-F97CFC85EC23}" type="presOf" srcId="{412AED6A-891E-46EA-904C-0FA41412820D}" destId="{990950A4-07B6-4479-9F7E-0197E50E1AB7}" srcOrd="0" destOrd="0" presId="urn:microsoft.com/office/officeart/2005/8/layout/vList2"/>
    <dgm:cxn modelId="{CF082CB0-45E2-46F2-B0EA-04CC01CD8E32}" srcId="{2B5ABF81-A90A-4147-9634-83EF1F66FC31}" destId="{8D8C49A5-7655-453D-9F02-EFC8033E057F}" srcOrd="2" destOrd="0" parTransId="{E2363FAD-D5F8-4A30-B616-771D2DE85E7D}" sibTransId="{2EA6BBF4-8534-47B1-B45B-88801671136D}"/>
    <dgm:cxn modelId="{388913B6-3E4F-4CE4-921A-18549AFD54B5}" srcId="{2B5ABF81-A90A-4147-9634-83EF1F66FC31}" destId="{BA853A92-B4DD-4D29-8880-A1B8755B0347}" srcOrd="3" destOrd="0" parTransId="{E1AAF7E5-A334-4AC6-8F6D-C5CEEDB80CF0}" sibTransId="{2BDC4535-618B-45B6-8167-A21B293FFB82}"/>
    <dgm:cxn modelId="{CD5AFCB9-DEE0-4B08-8ABA-D1B4618FD14A}" type="presOf" srcId="{8D8C49A5-7655-453D-9F02-EFC8033E057F}" destId="{3211CBF7-2BD1-42F5-BA74-91DC0E93BAE5}" srcOrd="0" destOrd="0" presId="urn:microsoft.com/office/officeart/2005/8/layout/vList2"/>
    <dgm:cxn modelId="{9F80D8D8-CF93-4C62-8117-4DFEF2EC6571}" srcId="{24DE101C-8EF2-49B3-86CC-60692AD5EA22}" destId="{02FE35E1-2260-49AE-8C11-5169C12D4114}" srcOrd="0" destOrd="0" parTransId="{8B865016-ED89-4E48-AB66-53DF531F614B}" sibTransId="{C00300EB-34BC-47B4-9720-57C6FB457D6A}"/>
    <dgm:cxn modelId="{A16A5F33-8C58-43FF-AB7E-AAEE607DA039}" type="presParOf" srcId="{B5E25C17-3AED-47FF-AAE7-1570ED7449AE}" destId="{A9BFDE0D-503A-46C5-AB31-1FDE5FF36B2C}" srcOrd="0" destOrd="0" presId="urn:microsoft.com/office/officeart/2005/8/layout/vList2"/>
    <dgm:cxn modelId="{B8773A49-A8A5-4981-8A04-AACEFFD685BD}" type="presParOf" srcId="{B5E25C17-3AED-47FF-AAE7-1570ED7449AE}" destId="{8CCB1ECF-2FAA-4B42-B906-6732553A663C}" srcOrd="1" destOrd="0" presId="urn:microsoft.com/office/officeart/2005/8/layout/vList2"/>
    <dgm:cxn modelId="{37FDFB29-C2D8-4B7C-9763-ADF417BCDE33}" type="presParOf" srcId="{B5E25C17-3AED-47FF-AAE7-1570ED7449AE}" destId="{990950A4-07B6-4479-9F7E-0197E50E1AB7}" srcOrd="2" destOrd="0" presId="urn:microsoft.com/office/officeart/2005/8/layout/vList2"/>
    <dgm:cxn modelId="{509FA1D5-176F-41FB-AEEE-798CD900AE08}" type="presParOf" srcId="{B5E25C17-3AED-47FF-AAE7-1570ED7449AE}" destId="{91647238-0D84-437F-A6A9-8E7CE85C3A92}" srcOrd="3" destOrd="0" presId="urn:microsoft.com/office/officeart/2005/8/layout/vList2"/>
    <dgm:cxn modelId="{DFFAD5B9-BEC6-4BAC-88D7-B45083DF3B01}" type="presParOf" srcId="{B5E25C17-3AED-47FF-AAE7-1570ED7449AE}" destId="{3211CBF7-2BD1-42F5-BA74-91DC0E93BAE5}" srcOrd="4" destOrd="0" presId="urn:microsoft.com/office/officeart/2005/8/layout/vList2"/>
    <dgm:cxn modelId="{58CBBE62-EE63-40C2-A34F-0A34289DFB31}" type="presParOf" srcId="{B5E25C17-3AED-47FF-AAE7-1570ED7449AE}" destId="{06981559-ECFE-4CD1-9F85-6D6F123B71D6}" srcOrd="5" destOrd="0" presId="urn:microsoft.com/office/officeart/2005/8/layout/vList2"/>
    <dgm:cxn modelId="{72F1DA15-EEA8-45F3-A5C6-6A2D3C3C5EA4}" type="presParOf" srcId="{B5E25C17-3AED-47FF-AAE7-1570ED7449AE}" destId="{784FE670-F4D9-4EF6-A013-D4CF40B0E7F4}" srcOrd="6" destOrd="0" presId="urn:microsoft.com/office/officeart/2005/8/layout/vList2"/>
    <dgm:cxn modelId="{EC56AA20-FA2B-4D62-8DC8-713829070D43}" type="presParOf" srcId="{B5E25C17-3AED-47FF-AAE7-1570ED7449AE}" destId="{FD153A79-A6C5-4950-B5B4-116F010F6DB4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DAC20E-55D4-4A74-8F53-63181F9E1BA2}" type="doc">
      <dgm:prSet loTypeId="urn:microsoft.com/office/officeart/2009/3/layout/PlusandMinus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MY"/>
        </a:p>
      </dgm:t>
    </dgm:pt>
    <dgm:pt modelId="{6505091A-4E7E-4049-BFC6-D541E2836369}">
      <dgm:prSet phldrT="[Text]"/>
      <dgm:spPr/>
      <dgm:t>
        <a:bodyPr/>
        <a:lstStyle/>
        <a:p>
          <a:endParaRPr lang="en-MY" dirty="0"/>
        </a:p>
      </dgm:t>
    </dgm:pt>
    <dgm:pt modelId="{7DB0B15E-EC76-4B1C-9DC1-7A6232FF72F5}" type="parTrans" cxnId="{2CAE60A6-8C43-42F8-A436-CA9FAE74A3A1}">
      <dgm:prSet/>
      <dgm:spPr/>
      <dgm:t>
        <a:bodyPr/>
        <a:lstStyle/>
        <a:p>
          <a:endParaRPr lang="en-MY"/>
        </a:p>
      </dgm:t>
    </dgm:pt>
    <dgm:pt modelId="{AEC944EF-D64C-48E8-81AA-5388B2E322F9}" type="sibTrans" cxnId="{2CAE60A6-8C43-42F8-A436-CA9FAE74A3A1}">
      <dgm:prSet/>
      <dgm:spPr/>
      <dgm:t>
        <a:bodyPr/>
        <a:lstStyle/>
        <a:p>
          <a:endParaRPr lang="en-MY"/>
        </a:p>
      </dgm:t>
    </dgm:pt>
    <dgm:pt modelId="{EAEE8EA7-6F25-485C-A1C5-0595E2911E13}">
      <dgm:prSet phldrT="[Text]" phldr="1"/>
      <dgm:spPr/>
      <dgm:t>
        <a:bodyPr/>
        <a:lstStyle/>
        <a:p>
          <a:endParaRPr lang="en-MY" dirty="0"/>
        </a:p>
      </dgm:t>
    </dgm:pt>
    <dgm:pt modelId="{00B7F8C9-AB69-43B3-B314-46FC378BD464}" type="parTrans" cxnId="{5EB795D9-0BB1-4964-9C2B-43EBA1B7748A}">
      <dgm:prSet/>
      <dgm:spPr/>
      <dgm:t>
        <a:bodyPr/>
        <a:lstStyle/>
        <a:p>
          <a:endParaRPr lang="en-MY"/>
        </a:p>
      </dgm:t>
    </dgm:pt>
    <dgm:pt modelId="{01918522-9EB7-4BE5-8F96-90917523D4C5}" type="sibTrans" cxnId="{5EB795D9-0BB1-4964-9C2B-43EBA1B7748A}">
      <dgm:prSet/>
      <dgm:spPr/>
      <dgm:t>
        <a:bodyPr/>
        <a:lstStyle/>
        <a:p>
          <a:endParaRPr lang="en-MY"/>
        </a:p>
      </dgm:t>
    </dgm:pt>
    <dgm:pt modelId="{22A3BA0A-0538-4C6B-89BF-4F2DEA015916}">
      <dgm:prSet phldrT="[Text]"/>
      <dgm:spPr/>
      <dgm:t>
        <a:bodyPr/>
        <a:lstStyle/>
        <a:p>
          <a:endParaRPr lang="en-MY" dirty="0"/>
        </a:p>
      </dgm:t>
    </dgm:pt>
    <dgm:pt modelId="{D1A0B027-0DD9-4B01-81F4-AF712412A0CE}" type="parTrans" cxnId="{FD828C3E-27DE-423E-8C96-C618BFDA2843}">
      <dgm:prSet/>
      <dgm:spPr/>
      <dgm:t>
        <a:bodyPr/>
        <a:lstStyle/>
        <a:p>
          <a:endParaRPr lang="en-MY"/>
        </a:p>
      </dgm:t>
    </dgm:pt>
    <dgm:pt modelId="{431DB1FD-7FCF-41A2-88CF-7FEE20B7AC02}" type="sibTrans" cxnId="{FD828C3E-27DE-423E-8C96-C618BFDA2843}">
      <dgm:prSet/>
      <dgm:spPr/>
      <dgm:t>
        <a:bodyPr/>
        <a:lstStyle/>
        <a:p>
          <a:endParaRPr lang="en-MY"/>
        </a:p>
      </dgm:t>
    </dgm:pt>
    <dgm:pt modelId="{A62361D0-B992-4AF1-8B21-698A0B2466E0}">
      <dgm:prSet phldrT="[Text]"/>
      <dgm:spPr/>
      <dgm:t>
        <a:bodyPr/>
        <a:lstStyle/>
        <a:p>
          <a:endParaRPr lang="en-MY" dirty="0"/>
        </a:p>
      </dgm:t>
    </dgm:pt>
    <dgm:pt modelId="{57185BFC-D0CA-4821-B172-9EC7B113DA7F}" type="parTrans" cxnId="{8815F484-D4C3-47FE-B880-9E1E64FCC61D}">
      <dgm:prSet/>
      <dgm:spPr/>
      <dgm:t>
        <a:bodyPr/>
        <a:lstStyle/>
        <a:p>
          <a:endParaRPr lang="en-MY"/>
        </a:p>
      </dgm:t>
    </dgm:pt>
    <dgm:pt modelId="{C410EC87-8383-45D7-923B-18D2B8A4329E}" type="sibTrans" cxnId="{8815F484-D4C3-47FE-B880-9E1E64FCC61D}">
      <dgm:prSet/>
      <dgm:spPr/>
      <dgm:t>
        <a:bodyPr/>
        <a:lstStyle/>
        <a:p>
          <a:endParaRPr lang="en-MY"/>
        </a:p>
      </dgm:t>
    </dgm:pt>
    <dgm:pt modelId="{8E38A1A9-43A3-43C1-B271-FC714CB98891}">
      <dgm:prSet phldrT="[Text]"/>
      <dgm:spPr/>
      <dgm:t>
        <a:bodyPr/>
        <a:lstStyle/>
        <a:p>
          <a:endParaRPr lang="en-MY" dirty="0"/>
        </a:p>
      </dgm:t>
    </dgm:pt>
    <dgm:pt modelId="{D532FD35-2D5A-4CDC-933E-BA45A1FE86D4}" type="parTrans" cxnId="{8C0326B6-3BC1-4CF0-9DEC-F2C9959C6CBC}">
      <dgm:prSet/>
      <dgm:spPr/>
      <dgm:t>
        <a:bodyPr/>
        <a:lstStyle/>
        <a:p>
          <a:endParaRPr lang="en-MY"/>
        </a:p>
      </dgm:t>
    </dgm:pt>
    <dgm:pt modelId="{38D907B9-61D1-4F99-8B51-7C0999224D4A}" type="sibTrans" cxnId="{8C0326B6-3BC1-4CF0-9DEC-F2C9959C6CBC}">
      <dgm:prSet/>
      <dgm:spPr/>
      <dgm:t>
        <a:bodyPr/>
        <a:lstStyle/>
        <a:p>
          <a:endParaRPr lang="en-MY"/>
        </a:p>
      </dgm:t>
    </dgm:pt>
    <dgm:pt modelId="{2DCD3614-DCFC-4B1B-AB82-DE52FD770D74}">
      <dgm:prSet phldrT="[Text]"/>
      <dgm:spPr/>
      <dgm:t>
        <a:bodyPr/>
        <a:lstStyle/>
        <a:p>
          <a:endParaRPr lang="en-MY" dirty="0"/>
        </a:p>
      </dgm:t>
    </dgm:pt>
    <dgm:pt modelId="{E3D8CD27-3098-42C4-87D2-AB64BF597905}" type="parTrans" cxnId="{A7A7199B-9622-49BF-A617-60D56C0F465D}">
      <dgm:prSet/>
      <dgm:spPr/>
      <dgm:t>
        <a:bodyPr/>
        <a:lstStyle/>
        <a:p>
          <a:endParaRPr lang="en-MY"/>
        </a:p>
      </dgm:t>
    </dgm:pt>
    <dgm:pt modelId="{403E0631-DCA8-4060-AF8B-3F42BAA62EE1}" type="sibTrans" cxnId="{A7A7199B-9622-49BF-A617-60D56C0F465D}">
      <dgm:prSet/>
      <dgm:spPr/>
      <dgm:t>
        <a:bodyPr/>
        <a:lstStyle/>
        <a:p>
          <a:endParaRPr lang="en-MY"/>
        </a:p>
      </dgm:t>
    </dgm:pt>
    <dgm:pt modelId="{9B668C94-5B1A-44F9-B7D6-260915C6D262}" type="pres">
      <dgm:prSet presAssocID="{83DAC20E-55D4-4A74-8F53-63181F9E1BA2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21F3C7FD-3E72-40DE-A62D-FFFAE34E006F}" type="pres">
      <dgm:prSet presAssocID="{83DAC20E-55D4-4A74-8F53-63181F9E1BA2}" presName="Background" presStyleLbl="bgImgPlace1" presStyleIdx="0" presStyleCnt="1" custLinFactNeighborX="285" custLinFactNeighborY="-183"/>
      <dgm:spPr/>
    </dgm:pt>
    <dgm:pt modelId="{89F2B01B-C78A-4FB6-A05A-27A7284D9573}" type="pres">
      <dgm:prSet presAssocID="{83DAC20E-55D4-4A74-8F53-63181F9E1BA2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96B99BC0-F1BE-4A61-9041-B51263E5E7FF}" type="pres">
      <dgm:prSet presAssocID="{83DAC20E-55D4-4A74-8F53-63181F9E1BA2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7A65F65E-0C40-4737-97FD-990CE8220DD0}" type="pres">
      <dgm:prSet presAssocID="{83DAC20E-55D4-4A74-8F53-63181F9E1BA2}" presName="Plus" presStyleLbl="alignNode1" presStyleIdx="0" presStyleCnt="2"/>
      <dgm:spPr/>
    </dgm:pt>
    <dgm:pt modelId="{671E2CEF-11BA-4E28-8691-0ECB1110D789}" type="pres">
      <dgm:prSet presAssocID="{83DAC20E-55D4-4A74-8F53-63181F9E1BA2}" presName="Minus" presStyleLbl="alignNode1" presStyleIdx="1" presStyleCnt="2"/>
      <dgm:spPr/>
    </dgm:pt>
    <dgm:pt modelId="{42288751-6BE8-4C60-9BAA-315864ABC95C}" type="pres">
      <dgm:prSet presAssocID="{83DAC20E-55D4-4A74-8F53-63181F9E1BA2}" presName="Divider" presStyleLbl="parChTrans1D1" presStyleIdx="0" presStyleCnt="1"/>
      <dgm:spPr/>
    </dgm:pt>
  </dgm:ptLst>
  <dgm:cxnLst>
    <dgm:cxn modelId="{FD828C3E-27DE-423E-8C96-C618BFDA2843}" srcId="{83DAC20E-55D4-4A74-8F53-63181F9E1BA2}" destId="{22A3BA0A-0538-4C6B-89BF-4F2DEA015916}" srcOrd="4" destOrd="0" parTransId="{D1A0B027-0DD9-4B01-81F4-AF712412A0CE}" sibTransId="{431DB1FD-7FCF-41A2-88CF-7FEE20B7AC02}"/>
    <dgm:cxn modelId="{2DE2BC6A-1334-48B5-8F76-C090F7C5487C}" type="presOf" srcId="{6505091A-4E7E-4049-BFC6-D541E2836369}" destId="{89F2B01B-C78A-4FB6-A05A-27A7284D9573}" srcOrd="0" destOrd="0" presId="urn:microsoft.com/office/officeart/2009/3/layout/PlusandMinus"/>
    <dgm:cxn modelId="{8815F484-D4C3-47FE-B880-9E1E64FCC61D}" srcId="{83DAC20E-55D4-4A74-8F53-63181F9E1BA2}" destId="{A62361D0-B992-4AF1-8B21-698A0B2466E0}" srcOrd="3" destOrd="0" parTransId="{57185BFC-D0CA-4821-B172-9EC7B113DA7F}" sibTransId="{C410EC87-8383-45D7-923B-18D2B8A4329E}"/>
    <dgm:cxn modelId="{A7A7199B-9622-49BF-A617-60D56C0F465D}" srcId="{83DAC20E-55D4-4A74-8F53-63181F9E1BA2}" destId="{2DCD3614-DCFC-4B1B-AB82-DE52FD770D74}" srcOrd="2" destOrd="0" parTransId="{E3D8CD27-3098-42C4-87D2-AB64BF597905}" sibTransId="{403E0631-DCA8-4060-AF8B-3F42BAA62EE1}"/>
    <dgm:cxn modelId="{2CAE60A6-8C43-42F8-A436-CA9FAE74A3A1}" srcId="{83DAC20E-55D4-4A74-8F53-63181F9E1BA2}" destId="{6505091A-4E7E-4049-BFC6-D541E2836369}" srcOrd="0" destOrd="0" parTransId="{7DB0B15E-EC76-4B1C-9DC1-7A6232FF72F5}" sibTransId="{AEC944EF-D64C-48E8-81AA-5388B2E322F9}"/>
    <dgm:cxn modelId="{5C5055B0-44B7-48FE-9BCC-A3F5FA86C963}" type="presOf" srcId="{83DAC20E-55D4-4A74-8F53-63181F9E1BA2}" destId="{9B668C94-5B1A-44F9-B7D6-260915C6D262}" srcOrd="0" destOrd="0" presId="urn:microsoft.com/office/officeart/2009/3/layout/PlusandMinus"/>
    <dgm:cxn modelId="{8C0326B6-3BC1-4CF0-9DEC-F2C9959C6CBC}" srcId="{83DAC20E-55D4-4A74-8F53-63181F9E1BA2}" destId="{8E38A1A9-43A3-43C1-B271-FC714CB98891}" srcOrd="1" destOrd="0" parTransId="{D532FD35-2D5A-4CDC-933E-BA45A1FE86D4}" sibTransId="{38D907B9-61D1-4F99-8B51-7C0999224D4A}"/>
    <dgm:cxn modelId="{03137CBE-BA22-4D5E-845F-7318A772348E}" type="presOf" srcId="{8E38A1A9-43A3-43C1-B271-FC714CB98891}" destId="{96B99BC0-F1BE-4A61-9041-B51263E5E7FF}" srcOrd="0" destOrd="0" presId="urn:microsoft.com/office/officeart/2009/3/layout/PlusandMinus"/>
    <dgm:cxn modelId="{5EB795D9-0BB1-4964-9C2B-43EBA1B7748A}" srcId="{83DAC20E-55D4-4A74-8F53-63181F9E1BA2}" destId="{EAEE8EA7-6F25-485C-A1C5-0595E2911E13}" srcOrd="5" destOrd="0" parTransId="{00B7F8C9-AB69-43B3-B314-46FC378BD464}" sibTransId="{01918522-9EB7-4BE5-8F96-90917523D4C5}"/>
    <dgm:cxn modelId="{F37E5380-74CF-4999-8004-C93144A715DD}" type="presParOf" srcId="{9B668C94-5B1A-44F9-B7D6-260915C6D262}" destId="{21F3C7FD-3E72-40DE-A62D-FFFAE34E006F}" srcOrd="0" destOrd="0" presId="urn:microsoft.com/office/officeart/2009/3/layout/PlusandMinus"/>
    <dgm:cxn modelId="{EDDD5536-7339-446A-A51E-919A9329B6E4}" type="presParOf" srcId="{9B668C94-5B1A-44F9-B7D6-260915C6D262}" destId="{89F2B01B-C78A-4FB6-A05A-27A7284D9573}" srcOrd="1" destOrd="0" presId="urn:microsoft.com/office/officeart/2009/3/layout/PlusandMinus"/>
    <dgm:cxn modelId="{B0D7721B-20AB-47BA-BFE9-A8B9A923CC02}" type="presParOf" srcId="{9B668C94-5B1A-44F9-B7D6-260915C6D262}" destId="{96B99BC0-F1BE-4A61-9041-B51263E5E7FF}" srcOrd="2" destOrd="0" presId="urn:microsoft.com/office/officeart/2009/3/layout/PlusandMinus"/>
    <dgm:cxn modelId="{F0FDE9AA-4E95-413A-A00B-70C4CAB47088}" type="presParOf" srcId="{9B668C94-5B1A-44F9-B7D6-260915C6D262}" destId="{7A65F65E-0C40-4737-97FD-990CE8220DD0}" srcOrd="3" destOrd="0" presId="urn:microsoft.com/office/officeart/2009/3/layout/PlusandMinus"/>
    <dgm:cxn modelId="{99D73615-6175-4150-863B-C47BDE86C707}" type="presParOf" srcId="{9B668C94-5B1A-44F9-B7D6-260915C6D262}" destId="{671E2CEF-11BA-4E28-8691-0ECB1110D789}" srcOrd="4" destOrd="0" presId="urn:microsoft.com/office/officeart/2009/3/layout/PlusandMinus"/>
    <dgm:cxn modelId="{C4DA2A12-F555-4154-9B08-766C52AFAA02}" type="presParOf" srcId="{9B668C94-5B1A-44F9-B7D6-260915C6D262}" destId="{42288751-6BE8-4C60-9BAA-315864ABC95C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81E250E-3C28-4B0B-881C-F728D5AB7979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MY"/>
        </a:p>
      </dgm:t>
    </dgm:pt>
    <dgm:pt modelId="{623A390D-CFC9-467D-9461-3B719168CC0F}">
      <dgm:prSet phldrT="[Text]"/>
      <dgm:spPr/>
      <dgm:t>
        <a:bodyPr/>
        <a:lstStyle/>
        <a:p>
          <a:r>
            <a:rPr lang="en-MY" dirty="0"/>
            <a:t>Windows 10 / MAC OS </a:t>
          </a:r>
        </a:p>
      </dgm:t>
    </dgm:pt>
    <dgm:pt modelId="{9EF00262-8631-4425-BEA1-25FECF824B39}" type="parTrans" cxnId="{3EA88BFE-C40D-4BFA-9164-CE903B64C2CF}">
      <dgm:prSet/>
      <dgm:spPr/>
      <dgm:t>
        <a:bodyPr/>
        <a:lstStyle/>
        <a:p>
          <a:endParaRPr lang="en-MY"/>
        </a:p>
      </dgm:t>
    </dgm:pt>
    <dgm:pt modelId="{067DC486-C239-4DC1-A2D7-67A24A8B16C8}" type="sibTrans" cxnId="{3EA88BFE-C40D-4BFA-9164-CE903B64C2CF}">
      <dgm:prSet/>
      <dgm:spPr/>
      <dgm:t>
        <a:bodyPr/>
        <a:lstStyle/>
        <a:p>
          <a:endParaRPr lang="en-MY"/>
        </a:p>
      </dgm:t>
    </dgm:pt>
    <dgm:pt modelId="{3AF0514B-1B9A-41BB-98BA-2A3D76E0F3B5}">
      <dgm:prSet phldrT="[Text]"/>
      <dgm:spPr/>
      <dgm:t>
        <a:bodyPr/>
        <a:lstStyle/>
        <a:p>
          <a:r>
            <a:rPr lang="en-MY" dirty="0"/>
            <a:t>16GB RAM and above</a:t>
          </a:r>
        </a:p>
      </dgm:t>
    </dgm:pt>
    <dgm:pt modelId="{EEE0CAF7-265A-4299-B69B-34E5E7126705}" type="parTrans" cxnId="{4D85EB93-4CC6-4C4D-8DA3-B3A4C49D3191}">
      <dgm:prSet/>
      <dgm:spPr/>
      <dgm:t>
        <a:bodyPr/>
        <a:lstStyle/>
        <a:p>
          <a:endParaRPr lang="en-MY"/>
        </a:p>
      </dgm:t>
    </dgm:pt>
    <dgm:pt modelId="{D34BA72A-D1EF-4E64-BF18-509CB329840F}" type="sibTrans" cxnId="{4D85EB93-4CC6-4C4D-8DA3-B3A4C49D3191}">
      <dgm:prSet/>
      <dgm:spPr/>
      <dgm:t>
        <a:bodyPr/>
        <a:lstStyle/>
        <a:p>
          <a:endParaRPr lang="en-MY"/>
        </a:p>
      </dgm:t>
    </dgm:pt>
    <dgm:pt modelId="{3BDB0E2C-A049-4533-BE04-7049C99817CB}">
      <dgm:prSet phldrT="[Text]"/>
      <dgm:spPr/>
      <dgm:t>
        <a:bodyPr/>
        <a:lstStyle/>
        <a:p>
          <a:r>
            <a:rPr lang="en-MY" dirty="0"/>
            <a:t>Solid-State Drive SSD</a:t>
          </a:r>
        </a:p>
      </dgm:t>
    </dgm:pt>
    <dgm:pt modelId="{EC6ADF0D-3DC4-4EC3-A2E5-25A7FB099A4D}" type="parTrans" cxnId="{FB815F80-308B-48B7-BEAC-BF35D4D3D4E4}">
      <dgm:prSet/>
      <dgm:spPr/>
      <dgm:t>
        <a:bodyPr/>
        <a:lstStyle/>
        <a:p>
          <a:endParaRPr lang="en-MY"/>
        </a:p>
      </dgm:t>
    </dgm:pt>
    <dgm:pt modelId="{D96612D8-6739-4B9B-A79A-93540029D9DF}" type="sibTrans" cxnId="{FB815F80-308B-48B7-BEAC-BF35D4D3D4E4}">
      <dgm:prSet/>
      <dgm:spPr/>
      <dgm:t>
        <a:bodyPr/>
        <a:lstStyle/>
        <a:p>
          <a:endParaRPr lang="en-MY"/>
        </a:p>
      </dgm:t>
    </dgm:pt>
    <dgm:pt modelId="{D5DD66B0-26A4-4A5B-8C66-176A67164307}">
      <dgm:prSet phldrT="[Text]"/>
      <dgm:spPr/>
      <dgm:t>
        <a:bodyPr/>
        <a:lstStyle/>
        <a:p>
          <a:r>
            <a:rPr lang="en-MY" dirty="0"/>
            <a:t>Stable network – 100mbps and above</a:t>
          </a:r>
        </a:p>
      </dgm:t>
    </dgm:pt>
    <dgm:pt modelId="{8DC047DA-91D6-4281-BEC8-F6AF06CF4097}" type="parTrans" cxnId="{7ABAA0C7-D611-464A-AEB9-F02B2D0B3CD3}">
      <dgm:prSet/>
      <dgm:spPr/>
      <dgm:t>
        <a:bodyPr/>
        <a:lstStyle/>
        <a:p>
          <a:endParaRPr lang="en-MY"/>
        </a:p>
      </dgm:t>
    </dgm:pt>
    <dgm:pt modelId="{A39207FB-CFF7-4E9A-A3DE-047A4967FEF0}" type="sibTrans" cxnId="{7ABAA0C7-D611-464A-AEB9-F02B2D0B3CD3}">
      <dgm:prSet/>
      <dgm:spPr/>
      <dgm:t>
        <a:bodyPr/>
        <a:lstStyle/>
        <a:p>
          <a:endParaRPr lang="en-MY"/>
        </a:p>
      </dgm:t>
    </dgm:pt>
    <dgm:pt modelId="{4D3809C2-A2E5-49DC-B214-49DFE12871DF}" type="pres">
      <dgm:prSet presAssocID="{A81E250E-3C28-4B0B-881C-F728D5AB7979}" presName="linear" presStyleCnt="0">
        <dgm:presLayoutVars>
          <dgm:dir/>
          <dgm:animLvl val="lvl"/>
          <dgm:resizeHandles val="exact"/>
        </dgm:presLayoutVars>
      </dgm:prSet>
      <dgm:spPr/>
    </dgm:pt>
    <dgm:pt modelId="{7851763A-2AC8-4414-9800-E0B4AF0B482F}" type="pres">
      <dgm:prSet presAssocID="{623A390D-CFC9-467D-9461-3B719168CC0F}" presName="parentLin" presStyleCnt="0"/>
      <dgm:spPr/>
    </dgm:pt>
    <dgm:pt modelId="{3F9B467E-6874-4898-9F11-C951A4DDE0F8}" type="pres">
      <dgm:prSet presAssocID="{623A390D-CFC9-467D-9461-3B719168CC0F}" presName="parentLeftMargin" presStyleLbl="node1" presStyleIdx="0" presStyleCnt="4"/>
      <dgm:spPr/>
    </dgm:pt>
    <dgm:pt modelId="{3246CEA2-BDB7-4D77-863E-3DED158457C8}" type="pres">
      <dgm:prSet presAssocID="{623A390D-CFC9-467D-9461-3B719168CC0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CE38567-0CF2-465D-82A0-AA325DFB2399}" type="pres">
      <dgm:prSet presAssocID="{623A390D-CFC9-467D-9461-3B719168CC0F}" presName="negativeSpace" presStyleCnt="0"/>
      <dgm:spPr/>
    </dgm:pt>
    <dgm:pt modelId="{DCB6BCE5-B061-4943-8539-5EEC545CCF85}" type="pres">
      <dgm:prSet presAssocID="{623A390D-CFC9-467D-9461-3B719168CC0F}" presName="childText" presStyleLbl="conFgAcc1" presStyleIdx="0" presStyleCnt="4">
        <dgm:presLayoutVars>
          <dgm:bulletEnabled val="1"/>
        </dgm:presLayoutVars>
      </dgm:prSet>
      <dgm:spPr/>
    </dgm:pt>
    <dgm:pt modelId="{54605390-7F8F-4A26-B869-0B00F71B4976}" type="pres">
      <dgm:prSet presAssocID="{067DC486-C239-4DC1-A2D7-67A24A8B16C8}" presName="spaceBetweenRectangles" presStyleCnt="0"/>
      <dgm:spPr/>
    </dgm:pt>
    <dgm:pt modelId="{42390FB4-4970-4FD7-9BA7-4ABAA7A925C3}" type="pres">
      <dgm:prSet presAssocID="{3AF0514B-1B9A-41BB-98BA-2A3D76E0F3B5}" presName="parentLin" presStyleCnt="0"/>
      <dgm:spPr/>
    </dgm:pt>
    <dgm:pt modelId="{D8216EE4-BEE0-4214-BFFB-4C17B4835789}" type="pres">
      <dgm:prSet presAssocID="{3AF0514B-1B9A-41BB-98BA-2A3D76E0F3B5}" presName="parentLeftMargin" presStyleLbl="node1" presStyleIdx="0" presStyleCnt="4"/>
      <dgm:spPr/>
    </dgm:pt>
    <dgm:pt modelId="{445636CF-1EBF-4C3F-ADB8-2D3C356EA8BD}" type="pres">
      <dgm:prSet presAssocID="{3AF0514B-1B9A-41BB-98BA-2A3D76E0F3B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674EF73-7F1B-4927-8A3D-B83AD992A29C}" type="pres">
      <dgm:prSet presAssocID="{3AF0514B-1B9A-41BB-98BA-2A3D76E0F3B5}" presName="negativeSpace" presStyleCnt="0"/>
      <dgm:spPr/>
    </dgm:pt>
    <dgm:pt modelId="{635A428E-D3D8-4F04-9746-42E82E529414}" type="pres">
      <dgm:prSet presAssocID="{3AF0514B-1B9A-41BB-98BA-2A3D76E0F3B5}" presName="childText" presStyleLbl="conFgAcc1" presStyleIdx="1" presStyleCnt="4">
        <dgm:presLayoutVars>
          <dgm:bulletEnabled val="1"/>
        </dgm:presLayoutVars>
      </dgm:prSet>
      <dgm:spPr/>
    </dgm:pt>
    <dgm:pt modelId="{69122100-4799-4BFD-8B50-2E4603F5AE4C}" type="pres">
      <dgm:prSet presAssocID="{D34BA72A-D1EF-4E64-BF18-509CB329840F}" presName="spaceBetweenRectangles" presStyleCnt="0"/>
      <dgm:spPr/>
    </dgm:pt>
    <dgm:pt modelId="{4D49C515-F1C9-4ED9-A467-80B7526AB641}" type="pres">
      <dgm:prSet presAssocID="{3BDB0E2C-A049-4533-BE04-7049C99817CB}" presName="parentLin" presStyleCnt="0"/>
      <dgm:spPr/>
    </dgm:pt>
    <dgm:pt modelId="{EEC687F8-E900-4375-8977-FAAE2173AE6B}" type="pres">
      <dgm:prSet presAssocID="{3BDB0E2C-A049-4533-BE04-7049C99817CB}" presName="parentLeftMargin" presStyleLbl="node1" presStyleIdx="1" presStyleCnt="4"/>
      <dgm:spPr/>
    </dgm:pt>
    <dgm:pt modelId="{C9D85261-8CE9-4183-A721-22F8C0809868}" type="pres">
      <dgm:prSet presAssocID="{3BDB0E2C-A049-4533-BE04-7049C99817C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F2099D5-FA08-468A-8C86-6A1B758CBCC5}" type="pres">
      <dgm:prSet presAssocID="{3BDB0E2C-A049-4533-BE04-7049C99817CB}" presName="negativeSpace" presStyleCnt="0"/>
      <dgm:spPr/>
    </dgm:pt>
    <dgm:pt modelId="{5A0B253E-0840-45F9-B797-719D3D088FD9}" type="pres">
      <dgm:prSet presAssocID="{3BDB0E2C-A049-4533-BE04-7049C99817CB}" presName="childText" presStyleLbl="conFgAcc1" presStyleIdx="2" presStyleCnt="4">
        <dgm:presLayoutVars>
          <dgm:bulletEnabled val="1"/>
        </dgm:presLayoutVars>
      </dgm:prSet>
      <dgm:spPr/>
    </dgm:pt>
    <dgm:pt modelId="{382259AD-828B-4EFD-9488-359D96967F8C}" type="pres">
      <dgm:prSet presAssocID="{D96612D8-6739-4B9B-A79A-93540029D9DF}" presName="spaceBetweenRectangles" presStyleCnt="0"/>
      <dgm:spPr/>
    </dgm:pt>
    <dgm:pt modelId="{5B42A26C-A42E-46A7-8509-D05DEA6ACFAB}" type="pres">
      <dgm:prSet presAssocID="{D5DD66B0-26A4-4A5B-8C66-176A67164307}" presName="parentLin" presStyleCnt="0"/>
      <dgm:spPr/>
    </dgm:pt>
    <dgm:pt modelId="{AC92DCE4-0B65-4122-9DC8-38C544AA819B}" type="pres">
      <dgm:prSet presAssocID="{D5DD66B0-26A4-4A5B-8C66-176A67164307}" presName="parentLeftMargin" presStyleLbl="node1" presStyleIdx="2" presStyleCnt="4"/>
      <dgm:spPr/>
    </dgm:pt>
    <dgm:pt modelId="{0EEBCD75-3AF1-4C69-832F-0F5D1B6672DF}" type="pres">
      <dgm:prSet presAssocID="{D5DD66B0-26A4-4A5B-8C66-176A6716430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89EE4F8-1D22-4386-AE07-EED154C0E2C1}" type="pres">
      <dgm:prSet presAssocID="{D5DD66B0-26A4-4A5B-8C66-176A67164307}" presName="negativeSpace" presStyleCnt="0"/>
      <dgm:spPr/>
    </dgm:pt>
    <dgm:pt modelId="{0F499BE5-1E9D-4709-979F-6E816200100D}" type="pres">
      <dgm:prSet presAssocID="{D5DD66B0-26A4-4A5B-8C66-176A67164307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BFB892A-AE52-4F02-8083-D0255C75C45C}" type="presOf" srcId="{D5DD66B0-26A4-4A5B-8C66-176A67164307}" destId="{AC92DCE4-0B65-4122-9DC8-38C544AA819B}" srcOrd="0" destOrd="0" presId="urn:microsoft.com/office/officeart/2005/8/layout/list1"/>
    <dgm:cxn modelId="{E1C73B2C-23B3-4D45-9DF2-303FB5666BB5}" type="presOf" srcId="{D5DD66B0-26A4-4A5B-8C66-176A67164307}" destId="{0EEBCD75-3AF1-4C69-832F-0F5D1B6672DF}" srcOrd="1" destOrd="0" presId="urn:microsoft.com/office/officeart/2005/8/layout/list1"/>
    <dgm:cxn modelId="{3A38BF4B-61A3-4C08-B0FA-97C8A9843696}" type="presOf" srcId="{3BDB0E2C-A049-4533-BE04-7049C99817CB}" destId="{C9D85261-8CE9-4183-A721-22F8C0809868}" srcOrd="1" destOrd="0" presId="urn:microsoft.com/office/officeart/2005/8/layout/list1"/>
    <dgm:cxn modelId="{3998C371-6496-4DC2-9F9C-894CF43E4ED8}" type="presOf" srcId="{623A390D-CFC9-467D-9461-3B719168CC0F}" destId="{3F9B467E-6874-4898-9F11-C951A4DDE0F8}" srcOrd="0" destOrd="0" presId="urn:microsoft.com/office/officeart/2005/8/layout/list1"/>
    <dgm:cxn modelId="{6935B774-EC80-49C4-ABF6-C496722C7EB2}" type="presOf" srcId="{A81E250E-3C28-4B0B-881C-F728D5AB7979}" destId="{4D3809C2-A2E5-49DC-B214-49DFE12871DF}" srcOrd="0" destOrd="0" presId="urn:microsoft.com/office/officeart/2005/8/layout/list1"/>
    <dgm:cxn modelId="{739E1658-BFF3-4CC5-89AA-6D4312112AF6}" type="presOf" srcId="{3AF0514B-1B9A-41BB-98BA-2A3D76E0F3B5}" destId="{445636CF-1EBF-4C3F-ADB8-2D3C356EA8BD}" srcOrd="1" destOrd="0" presId="urn:microsoft.com/office/officeart/2005/8/layout/list1"/>
    <dgm:cxn modelId="{FB815F80-308B-48B7-BEAC-BF35D4D3D4E4}" srcId="{A81E250E-3C28-4B0B-881C-F728D5AB7979}" destId="{3BDB0E2C-A049-4533-BE04-7049C99817CB}" srcOrd="2" destOrd="0" parTransId="{EC6ADF0D-3DC4-4EC3-A2E5-25A7FB099A4D}" sibTransId="{D96612D8-6739-4B9B-A79A-93540029D9DF}"/>
    <dgm:cxn modelId="{0DDDDB8E-7ADC-41F4-B749-FC93D1A6F5CF}" type="presOf" srcId="{3AF0514B-1B9A-41BB-98BA-2A3D76E0F3B5}" destId="{D8216EE4-BEE0-4214-BFFB-4C17B4835789}" srcOrd="0" destOrd="0" presId="urn:microsoft.com/office/officeart/2005/8/layout/list1"/>
    <dgm:cxn modelId="{4D85EB93-4CC6-4C4D-8DA3-B3A4C49D3191}" srcId="{A81E250E-3C28-4B0B-881C-F728D5AB7979}" destId="{3AF0514B-1B9A-41BB-98BA-2A3D76E0F3B5}" srcOrd="1" destOrd="0" parTransId="{EEE0CAF7-265A-4299-B69B-34E5E7126705}" sibTransId="{D34BA72A-D1EF-4E64-BF18-509CB329840F}"/>
    <dgm:cxn modelId="{7ABAA0C7-D611-464A-AEB9-F02B2D0B3CD3}" srcId="{A81E250E-3C28-4B0B-881C-F728D5AB7979}" destId="{D5DD66B0-26A4-4A5B-8C66-176A67164307}" srcOrd="3" destOrd="0" parTransId="{8DC047DA-91D6-4281-BEC8-F6AF06CF4097}" sibTransId="{A39207FB-CFF7-4E9A-A3DE-047A4967FEF0}"/>
    <dgm:cxn modelId="{C8C9EBE8-66F9-4FFA-A280-AD04F221F95B}" type="presOf" srcId="{3BDB0E2C-A049-4533-BE04-7049C99817CB}" destId="{EEC687F8-E900-4375-8977-FAAE2173AE6B}" srcOrd="0" destOrd="0" presId="urn:microsoft.com/office/officeart/2005/8/layout/list1"/>
    <dgm:cxn modelId="{530243F8-FE32-4D2A-8AFD-0F78746591E9}" type="presOf" srcId="{623A390D-CFC9-467D-9461-3B719168CC0F}" destId="{3246CEA2-BDB7-4D77-863E-3DED158457C8}" srcOrd="1" destOrd="0" presId="urn:microsoft.com/office/officeart/2005/8/layout/list1"/>
    <dgm:cxn modelId="{3EA88BFE-C40D-4BFA-9164-CE903B64C2CF}" srcId="{A81E250E-3C28-4B0B-881C-F728D5AB7979}" destId="{623A390D-CFC9-467D-9461-3B719168CC0F}" srcOrd="0" destOrd="0" parTransId="{9EF00262-8631-4425-BEA1-25FECF824B39}" sibTransId="{067DC486-C239-4DC1-A2D7-67A24A8B16C8}"/>
    <dgm:cxn modelId="{C953675E-7C78-45FC-BB43-2DAAA60F921B}" type="presParOf" srcId="{4D3809C2-A2E5-49DC-B214-49DFE12871DF}" destId="{7851763A-2AC8-4414-9800-E0B4AF0B482F}" srcOrd="0" destOrd="0" presId="urn:microsoft.com/office/officeart/2005/8/layout/list1"/>
    <dgm:cxn modelId="{C90B2156-428E-4E43-B55D-4A87FC712552}" type="presParOf" srcId="{7851763A-2AC8-4414-9800-E0B4AF0B482F}" destId="{3F9B467E-6874-4898-9F11-C951A4DDE0F8}" srcOrd="0" destOrd="0" presId="urn:microsoft.com/office/officeart/2005/8/layout/list1"/>
    <dgm:cxn modelId="{F331F0ED-1B62-4CBA-89A6-513811EB07C3}" type="presParOf" srcId="{7851763A-2AC8-4414-9800-E0B4AF0B482F}" destId="{3246CEA2-BDB7-4D77-863E-3DED158457C8}" srcOrd="1" destOrd="0" presId="urn:microsoft.com/office/officeart/2005/8/layout/list1"/>
    <dgm:cxn modelId="{419103A4-D8F7-457F-972D-EF33C1B17447}" type="presParOf" srcId="{4D3809C2-A2E5-49DC-B214-49DFE12871DF}" destId="{BCE38567-0CF2-465D-82A0-AA325DFB2399}" srcOrd="1" destOrd="0" presId="urn:microsoft.com/office/officeart/2005/8/layout/list1"/>
    <dgm:cxn modelId="{A8897832-4BC7-4966-A906-0BCD94E55F85}" type="presParOf" srcId="{4D3809C2-A2E5-49DC-B214-49DFE12871DF}" destId="{DCB6BCE5-B061-4943-8539-5EEC545CCF85}" srcOrd="2" destOrd="0" presId="urn:microsoft.com/office/officeart/2005/8/layout/list1"/>
    <dgm:cxn modelId="{E6EC8CBE-0073-4BF9-9C2A-2CCB58ABEBC9}" type="presParOf" srcId="{4D3809C2-A2E5-49DC-B214-49DFE12871DF}" destId="{54605390-7F8F-4A26-B869-0B00F71B4976}" srcOrd="3" destOrd="0" presId="urn:microsoft.com/office/officeart/2005/8/layout/list1"/>
    <dgm:cxn modelId="{DE67F443-1424-4F27-ABFF-C6B760C9553F}" type="presParOf" srcId="{4D3809C2-A2E5-49DC-B214-49DFE12871DF}" destId="{42390FB4-4970-4FD7-9BA7-4ABAA7A925C3}" srcOrd="4" destOrd="0" presId="urn:microsoft.com/office/officeart/2005/8/layout/list1"/>
    <dgm:cxn modelId="{FD5537A9-DF2F-4658-8339-5B15AE08E170}" type="presParOf" srcId="{42390FB4-4970-4FD7-9BA7-4ABAA7A925C3}" destId="{D8216EE4-BEE0-4214-BFFB-4C17B4835789}" srcOrd="0" destOrd="0" presId="urn:microsoft.com/office/officeart/2005/8/layout/list1"/>
    <dgm:cxn modelId="{C0D7531B-C348-4788-A4F2-99CE09E438DB}" type="presParOf" srcId="{42390FB4-4970-4FD7-9BA7-4ABAA7A925C3}" destId="{445636CF-1EBF-4C3F-ADB8-2D3C356EA8BD}" srcOrd="1" destOrd="0" presId="urn:microsoft.com/office/officeart/2005/8/layout/list1"/>
    <dgm:cxn modelId="{6AF85767-3895-4616-BFED-C676DDD2F8EB}" type="presParOf" srcId="{4D3809C2-A2E5-49DC-B214-49DFE12871DF}" destId="{C674EF73-7F1B-4927-8A3D-B83AD992A29C}" srcOrd="5" destOrd="0" presId="urn:microsoft.com/office/officeart/2005/8/layout/list1"/>
    <dgm:cxn modelId="{13D217CC-9F36-4EA0-8508-8C1D94EA81DD}" type="presParOf" srcId="{4D3809C2-A2E5-49DC-B214-49DFE12871DF}" destId="{635A428E-D3D8-4F04-9746-42E82E529414}" srcOrd="6" destOrd="0" presId="urn:microsoft.com/office/officeart/2005/8/layout/list1"/>
    <dgm:cxn modelId="{2826A005-657C-4275-851D-9D1C50F9D0B1}" type="presParOf" srcId="{4D3809C2-A2E5-49DC-B214-49DFE12871DF}" destId="{69122100-4799-4BFD-8B50-2E4603F5AE4C}" srcOrd="7" destOrd="0" presId="urn:microsoft.com/office/officeart/2005/8/layout/list1"/>
    <dgm:cxn modelId="{F5A10AF8-506D-44E2-882B-641631D46839}" type="presParOf" srcId="{4D3809C2-A2E5-49DC-B214-49DFE12871DF}" destId="{4D49C515-F1C9-4ED9-A467-80B7526AB641}" srcOrd="8" destOrd="0" presId="urn:microsoft.com/office/officeart/2005/8/layout/list1"/>
    <dgm:cxn modelId="{DA5019FB-B295-4D01-BF0A-080DFC52C3AF}" type="presParOf" srcId="{4D49C515-F1C9-4ED9-A467-80B7526AB641}" destId="{EEC687F8-E900-4375-8977-FAAE2173AE6B}" srcOrd="0" destOrd="0" presId="urn:microsoft.com/office/officeart/2005/8/layout/list1"/>
    <dgm:cxn modelId="{3AA5CD39-3392-4F8E-BAD1-68C44CC9C888}" type="presParOf" srcId="{4D49C515-F1C9-4ED9-A467-80B7526AB641}" destId="{C9D85261-8CE9-4183-A721-22F8C0809868}" srcOrd="1" destOrd="0" presId="urn:microsoft.com/office/officeart/2005/8/layout/list1"/>
    <dgm:cxn modelId="{44E5C943-CABF-45FC-AF70-665BC41E096F}" type="presParOf" srcId="{4D3809C2-A2E5-49DC-B214-49DFE12871DF}" destId="{AF2099D5-FA08-468A-8C86-6A1B758CBCC5}" srcOrd="9" destOrd="0" presId="urn:microsoft.com/office/officeart/2005/8/layout/list1"/>
    <dgm:cxn modelId="{ED3E4FE7-46E3-448C-8C1D-581E88591B73}" type="presParOf" srcId="{4D3809C2-A2E5-49DC-B214-49DFE12871DF}" destId="{5A0B253E-0840-45F9-B797-719D3D088FD9}" srcOrd="10" destOrd="0" presId="urn:microsoft.com/office/officeart/2005/8/layout/list1"/>
    <dgm:cxn modelId="{B1E76B18-DDD5-4838-8D71-AC3DBE13D8D1}" type="presParOf" srcId="{4D3809C2-A2E5-49DC-B214-49DFE12871DF}" destId="{382259AD-828B-4EFD-9488-359D96967F8C}" srcOrd="11" destOrd="0" presId="urn:microsoft.com/office/officeart/2005/8/layout/list1"/>
    <dgm:cxn modelId="{AF5702D6-0664-4A18-978F-7E30AAFA1E78}" type="presParOf" srcId="{4D3809C2-A2E5-49DC-B214-49DFE12871DF}" destId="{5B42A26C-A42E-46A7-8509-D05DEA6ACFAB}" srcOrd="12" destOrd="0" presId="urn:microsoft.com/office/officeart/2005/8/layout/list1"/>
    <dgm:cxn modelId="{8D4B7A11-94F5-48F3-95D9-4D87BF3371F5}" type="presParOf" srcId="{5B42A26C-A42E-46A7-8509-D05DEA6ACFAB}" destId="{AC92DCE4-0B65-4122-9DC8-38C544AA819B}" srcOrd="0" destOrd="0" presId="urn:microsoft.com/office/officeart/2005/8/layout/list1"/>
    <dgm:cxn modelId="{2B77F927-B09D-469B-90CD-70A38FCA7D0C}" type="presParOf" srcId="{5B42A26C-A42E-46A7-8509-D05DEA6ACFAB}" destId="{0EEBCD75-3AF1-4C69-832F-0F5D1B6672DF}" srcOrd="1" destOrd="0" presId="urn:microsoft.com/office/officeart/2005/8/layout/list1"/>
    <dgm:cxn modelId="{0312BBA7-4E3A-401E-9131-987C567D4FCE}" type="presParOf" srcId="{4D3809C2-A2E5-49DC-B214-49DFE12871DF}" destId="{089EE4F8-1D22-4386-AE07-EED154C0E2C1}" srcOrd="13" destOrd="0" presId="urn:microsoft.com/office/officeart/2005/8/layout/list1"/>
    <dgm:cxn modelId="{54D51A08-FACA-4552-9CE1-F9D16F44B412}" type="presParOf" srcId="{4D3809C2-A2E5-49DC-B214-49DFE12871DF}" destId="{0F499BE5-1E9D-4709-979F-6E816200100D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BFDE0D-503A-46C5-AB31-1FDE5FF36B2C}">
      <dsp:nvSpPr>
        <dsp:cNvPr id="0" name=""/>
        <dsp:cNvSpPr/>
      </dsp:nvSpPr>
      <dsp:spPr>
        <a:xfrm>
          <a:off x="0" y="79645"/>
          <a:ext cx="6919053" cy="6189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Tourists </a:t>
          </a:r>
          <a:endParaRPr lang="en-MY" sz="2300" kern="1200" dirty="0"/>
        </a:p>
      </dsp:txBody>
      <dsp:txXfrm>
        <a:off x="30214" y="109859"/>
        <a:ext cx="6858625" cy="558502"/>
      </dsp:txXfrm>
    </dsp:sp>
    <dsp:sp modelId="{8CCB1ECF-2FAA-4B42-B906-6732553A663C}">
      <dsp:nvSpPr>
        <dsp:cNvPr id="0" name=""/>
        <dsp:cNvSpPr/>
      </dsp:nvSpPr>
      <dsp:spPr>
        <a:xfrm>
          <a:off x="0" y="698575"/>
          <a:ext cx="6919053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9680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MY" sz="1800" kern="1200" dirty="0"/>
            <a:t>Needs temporary vehicle to explore new cities or regions</a:t>
          </a:r>
        </a:p>
      </dsp:txBody>
      <dsp:txXfrm>
        <a:off x="0" y="698575"/>
        <a:ext cx="6919053" cy="380880"/>
      </dsp:txXfrm>
    </dsp:sp>
    <dsp:sp modelId="{990950A4-07B6-4479-9F7E-0197E50E1AB7}">
      <dsp:nvSpPr>
        <dsp:cNvPr id="0" name=""/>
        <dsp:cNvSpPr/>
      </dsp:nvSpPr>
      <dsp:spPr>
        <a:xfrm>
          <a:off x="0" y="1079455"/>
          <a:ext cx="6919053" cy="6189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Business Travelers</a:t>
          </a:r>
        </a:p>
      </dsp:txBody>
      <dsp:txXfrm>
        <a:off x="30214" y="1109669"/>
        <a:ext cx="6858625" cy="558502"/>
      </dsp:txXfrm>
    </dsp:sp>
    <dsp:sp modelId="{91647238-0D84-437F-A6A9-8E7CE85C3A92}">
      <dsp:nvSpPr>
        <dsp:cNvPr id="0" name=""/>
        <dsp:cNvSpPr/>
      </dsp:nvSpPr>
      <dsp:spPr>
        <a:xfrm>
          <a:off x="0" y="1698385"/>
          <a:ext cx="6919053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9680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Reliable for outstation or events</a:t>
          </a:r>
        </a:p>
      </dsp:txBody>
      <dsp:txXfrm>
        <a:off x="0" y="1698385"/>
        <a:ext cx="6919053" cy="380880"/>
      </dsp:txXfrm>
    </dsp:sp>
    <dsp:sp modelId="{3211CBF7-2BD1-42F5-BA74-91DC0E93BAE5}">
      <dsp:nvSpPr>
        <dsp:cNvPr id="0" name=""/>
        <dsp:cNvSpPr/>
      </dsp:nvSpPr>
      <dsp:spPr>
        <a:xfrm>
          <a:off x="0" y="2079265"/>
          <a:ext cx="6919053" cy="6189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Students </a:t>
          </a:r>
        </a:p>
      </dsp:txBody>
      <dsp:txXfrm>
        <a:off x="30214" y="2109479"/>
        <a:ext cx="6858625" cy="558502"/>
      </dsp:txXfrm>
    </dsp:sp>
    <dsp:sp modelId="{06981559-ECFE-4CD1-9F85-6D6F123B71D6}">
      <dsp:nvSpPr>
        <dsp:cNvPr id="0" name=""/>
        <dsp:cNvSpPr/>
      </dsp:nvSpPr>
      <dsp:spPr>
        <a:xfrm>
          <a:off x="0" y="2698195"/>
          <a:ext cx="6919053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9680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Road trips or vacation during semester break</a:t>
          </a:r>
        </a:p>
      </dsp:txBody>
      <dsp:txXfrm>
        <a:off x="0" y="2698195"/>
        <a:ext cx="6919053" cy="380880"/>
      </dsp:txXfrm>
    </dsp:sp>
    <dsp:sp modelId="{784FE670-F4D9-4EF6-A013-D4CF40B0E7F4}">
      <dsp:nvSpPr>
        <dsp:cNvPr id="0" name=""/>
        <dsp:cNvSpPr/>
      </dsp:nvSpPr>
      <dsp:spPr>
        <a:xfrm>
          <a:off x="0" y="3079075"/>
          <a:ext cx="6919053" cy="6189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Families </a:t>
          </a:r>
        </a:p>
      </dsp:txBody>
      <dsp:txXfrm>
        <a:off x="30214" y="3109289"/>
        <a:ext cx="6858625" cy="558502"/>
      </dsp:txXfrm>
    </dsp:sp>
    <dsp:sp modelId="{FD153A79-A6C5-4950-B5B4-116F010F6DB4}">
      <dsp:nvSpPr>
        <dsp:cNvPr id="0" name=""/>
        <dsp:cNvSpPr/>
      </dsp:nvSpPr>
      <dsp:spPr>
        <a:xfrm>
          <a:off x="0" y="3698005"/>
          <a:ext cx="6919053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9680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/>
            <a:t>Holiday and vacations</a:t>
          </a:r>
        </a:p>
      </dsp:txBody>
      <dsp:txXfrm>
        <a:off x="0" y="3698005"/>
        <a:ext cx="6919053" cy="3808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F3C7FD-3E72-40DE-A62D-FFFAE34E006F}">
      <dsp:nvSpPr>
        <dsp:cNvPr id="0" name=""/>
        <dsp:cNvSpPr/>
      </dsp:nvSpPr>
      <dsp:spPr>
        <a:xfrm>
          <a:off x="943191" y="1205395"/>
          <a:ext cx="8873067" cy="4585547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F2B01B-C78A-4FB6-A05A-27A7284D9573}">
      <dsp:nvSpPr>
        <dsp:cNvPr id="0" name=""/>
        <dsp:cNvSpPr/>
      </dsp:nvSpPr>
      <dsp:spPr>
        <a:xfrm>
          <a:off x="1183075" y="1750072"/>
          <a:ext cx="4120366" cy="3922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6500" kern="1200" dirty="0"/>
        </a:p>
      </dsp:txBody>
      <dsp:txXfrm>
        <a:off x="1183075" y="1750072"/>
        <a:ext cx="4120366" cy="3922879"/>
      </dsp:txXfrm>
    </dsp:sp>
    <dsp:sp modelId="{96B99BC0-F1BE-4A61-9041-B51263E5E7FF}">
      <dsp:nvSpPr>
        <dsp:cNvPr id="0" name=""/>
        <dsp:cNvSpPr/>
      </dsp:nvSpPr>
      <dsp:spPr>
        <a:xfrm>
          <a:off x="5395232" y="1750072"/>
          <a:ext cx="4120366" cy="39228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MY" sz="6500" kern="1200" dirty="0"/>
        </a:p>
      </dsp:txBody>
      <dsp:txXfrm>
        <a:off x="5395232" y="1750072"/>
        <a:ext cx="4120366" cy="3922879"/>
      </dsp:txXfrm>
    </dsp:sp>
    <dsp:sp modelId="{7A65F65E-0C40-4737-97FD-990CE8220DD0}">
      <dsp:nvSpPr>
        <dsp:cNvPr id="0" name=""/>
        <dsp:cNvSpPr/>
      </dsp:nvSpPr>
      <dsp:spPr>
        <a:xfrm>
          <a:off x="0" y="296118"/>
          <a:ext cx="1733817" cy="1733817"/>
        </a:xfrm>
        <a:prstGeom prst="plus">
          <a:avLst>
            <a:gd name="adj" fmla="val 328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1E2CEF-11BA-4E28-8691-0ECB1110D789}">
      <dsp:nvSpPr>
        <dsp:cNvPr id="0" name=""/>
        <dsp:cNvSpPr/>
      </dsp:nvSpPr>
      <dsp:spPr>
        <a:xfrm>
          <a:off x="8567099" y="919641"/>
          <a:ext cx="1631828" cy="55921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288751-6BE8-4C60-9BAA-315864ABC95C}">
      <dsp:nvSpPr>
        <dsp:cNvPr id="0" name=""/>
        <dsp:cNvSpPr/>
      </dsp:nvSpPr>
      <dsp:spPr>
        <a:xfrm>
          <a:off x="5354437" y="1758460"/>
          <a:ext cx="1019" cy="3746727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B6BCE5-B061-4943-8539-5EEC545CCF85}">
      <dsp:nvSpPr>
        <dsp:cNvPr id="0" name=""/>
        <dsp:cNvSpPr/>
      </dsp:nvSpPr>
      <dsp:spPr>
        <a:xfrm>
          <a:off x="0" y="358776"/>
          <a:ext cx="7548228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46CEA2-BDB7-4D77-863E-3DED158457C8}">
      <dsp:nvSpPr>
        <dsp:cNvPr id="0" name=""/>
        <dsp:cNvSpPr/>
      </dsp:nvSpPr>
      <dsp:spPr>
        <a:xfrm>
          <a:off x="377411" y="4536"/>
          <a:ext cx="5283759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714" tIns="0" rIns="19971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400" kern="1200" dirty="0"/>
            <a:t>Windows 10 / MAC OS </a:t>
          </a:r>
        </a:p>
      </dsp:txBody>
      <dsp:txXfrm>
        <a:off x="411996" y="39121"/>
        <a:ext cx="5214589" cy="639310"/>
      </dsp:txXfrm>
    </dsp:sp>
    <dsp:sp modelId="{635A428E-D3D8-4F04-9746-42E82E529414}">
      <dsp:nvSpPr>
        <dsp:cNvPr id="0" name=""/>
        <dsp:cNvSpPr/>
      </dsp:nvSpPr>
      <dsp:spPr>
        <a:xfrm>
          <a:off x="0" y="1447416"/>
          <a:ext cx="7548228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5636CF-1EBF-4C3F-ADB8-2D3C356EA8BD}">
      <dsp:nvSpPr>
        <dsp:cNvPr id="0" name=""/>
        <dsp:cNvSpPr/>
      </dsp:nvSpPr>
      <dsp:spPr>
        <a:xfrm>
          <a:off x="377411" y="1093176"/>
          <a:ext cx="5283759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714" tIns="0" rIns="19971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400" kern="1200" dirty="0"/>
            <a:t>16GB RAM and above</a:t>
          </a:r>
        </a:p>
      </dsp:txBody>
      <dsp:txXfrm>
        <a:off x="411996" y="1127761"/>
        <a:ext cx="5214589" cy="639310"/>
      </dsp:txXfrm>
    </dsp:sp>
    <dsp:sp modelId="{5A0B253E-0840-45F9-B797-719D3D088FD9}">
      <dsp:nvSpPr>
        <dsp:cNvPr id="0" name=""/>
        <dsp:cNvSpPr/>
      </dsp:nvSpPr>
      <dsp:spPr>
        <a:xfrm>
          <a:off x="0" y="2536056"/>
          <a:ext cx="7548228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D85261-8CE9-4183-A721-22F8C0809868}">
      <dsp:nvSpPr>
        <dsp:cNvPr id="0" name=""/>
        <dsp:cNvSpPr/>
      </dsp:nvSpPr>
      <dsp:spPr>
        <a:xfrm>
          <a:off x="377411" y="2181816"/>
          <a:ext cx="5283759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714" tIns="0" rIns="19971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400" kern="1200" dirty="0"/>
            <a:t>Solid-State Drive SSD</a:t>
          </a:r>
        </a:p>
      </dsp:txBody>
      <dsp:txXfrm>
        <a:off x="411996" y="2216401"/>
        <a:ext cx="5214589" cy="639310"/>
      </dsp:txXfrm>
    </dsp:sp>
    <dsp:sp modelId="{0F499BE5-1E9D-4709-979F-6E816200100D}">
      <dsp:nvSpPr>
        <dsp:cNvPr id="0" name=""/>
        <dsp:cNvSpPr/>
      </dsp:nvSpPr>
      <dsp:spPr>
        <a:xfrm>
          <a:off x="0" y="3624695"/>
          <a:ext cx="7548228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EBCD75-3AF1-4C69-832F-0F5D1B6672DF}">
      <dsp:nvSpPr>
        <dsp:cNvPr id="0" name=""/>
        <dsp:cNvSpPr/>
      </dsp:nvSpPr>
      <dsp:spPr>
        <a:xfrm>
          <a:off x="377411" y="3270456"/>
          <a:ext cx="5283759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714" tIns="0" rIns="199714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400" kern="1200" dirty="0"/>
            <a:t>Stable network – 100mbps and above</a:t>
          </a:r>
        </a:p>
      </dsp:txBody>
      <dsp:txXfrm>
        <a:off x="411996" y="3305041"/>
        <a:ext cx="5214589" cy="639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86450" y="1828800"/>
            <a:ext cx="9144450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57200" y="304800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1:notes"/>
          <p:cNvSpPr txBox="1"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814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57200" y="304800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4:notes"/>
          <p:cNvSpPr txBox="1"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12623c928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57200" y="304800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g312623c9289_0_8:notes"/>
          <p:cNvSpPr txBox="1"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12623c928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57200" y="304800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g312623c9289_0_2:notes"/>
          <p:cNvSpPr txBox="1"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68413" y="1828800"/>
            <a:ext cx="16254413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6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68413" y="1828800"/>
            <a:ext cx="16254413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7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68413" y="1828800"/>
            <a:ext cx="16254413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8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68413" y="1828800"/>
            <a:ext cx="16254413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68413" y="1828800"/>
            <a:ext cx="16254413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12623c9289_0_22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312623c928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68413" y="1828800"/>
            <a:ext cx="16254413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57200" y="304800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2:notes"/>
          <p:cNvSpPr txBox="1"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12623c9289_0_28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312623c928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68413" y="1828800"/>
            <a:ext cx="16254413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12623c928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57200" y="304800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" name="Google Shape;178;g312623c9289_0_2:notes"/>
          <p:cNvSpPr txBox="1"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9802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12623c9289_0_28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312623c928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68413" y="1828800"/>
            <a:ext cx="16254413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23477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12623c9289_0_28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312623c928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68413" y="1828800"/>
            <a:ext cx="16254413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12696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12623c9289_0_28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312623c928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68413" y="1828800"/>
            <a:ext cx="16254413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73768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12623c9289_0_28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312623c928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68413" y="1828800"/>
            <a:ext cx="16254413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82130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12623c9289_0_28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312623c928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68413" y="1828800"/>
            <a:ext cx="16254413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81753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12623c9289_0_28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312623c928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68413" y="1828800"/>
            <a:ext cx="16254413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22305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12623c9289_0_28:notes"/>
          <p:cNvSpPr txBox="1">
            <a:spLocks noGrp="1"/>
          </p:cNvSpPr>
          <p:nvPr>
            <p:ph type="body" idx="1"/>
          </p:nvPr>
        </p:nvSpPr>
        <p:spPr>
          <a:xfrm>
            <a:off x="1371600" y="11582400"/>
            <a:ext cx="10972800" cy="109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312623c928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1268413" y="1828800"/>
            <a:ext cx="16254413" cy="914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30989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57200" y="304800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18:notes"/>
          <p:cNvSpPr txBox="1"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-457200" y="304800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3:notes"/>
          <p:cNvSpPr txBox="1"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B162D-8EC4-3E63-4BB7-4B3730D63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089D11-D706-148C-29F5-5F4D230769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31603D-6450-D26E-2D36-089CCEA4F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6147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38418-3964-6E1C-6BF9-22EAA2B20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FA73A1-7435-4264-1576-B1191C181F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E126E6-E7B2-0A8F-D205-7A96537943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048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7668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D9A44-BB58-0306-6313-6DBEE2405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4DDDB8-9CC7-9EC2-6AF7-17FDD1091A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79C89A-1995-711B-9D5A-782C39FB67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076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138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CCCBD-4F6B-E43B-0C7E-0082934CA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A90075-C99C-4FDF-97CB-725117BCE6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CD69AF-450B-693D-9C8B-2F1EE0D5E8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173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/>
          <p:nvPr/>
        </p:nvSpPr>
        <p:spPr>
          <a:xfrm>
            <a:off x="0" y="0"/>
            <a:ext cx="5295900" cy="6877050"/>
          </a:xfrm>
          <a:custGeom>
            <a:avLst/>
            <a:gdLst/>
            <a:ahLst/>
            <a:cxnLst/>
            <a:rect l="l" t="t" r="r" b="b"/>
            <a:pathLst>
              <a:path w="5295900" h="6877050" extrusionOk="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" name="Google Shape;11;p20"/>
          <p:cNvSpPr/>
          <p:nvPr/>
        </p:nvSpPr>
        <p:spPr>
          <a:xfrm>
            <a:off x="1500188" y="1173106"/>
            <a:ext cx="9191625" cy="5704772"/>
          </a:xfrm>
          <a:custGeom>
            <a:avLst/>
            <a:gdLst/>
            <a:ahLst/>
            <a:cxnLst/>
            <a:rect l="l" t="t" r="r" b="b"/>
            <a:pathLst>
              <a:path w="9191625" h="5704772" extrusionOk="0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" name="Google Shape;12;p20"/>
          <p:cNvSpPr/>
          <p:nvPr/>
        </p:nvSpPr>
        <p:spPr>
          <a:xfrm>
            <a:off x="2694429" y="0"/>
            <a:ext cx="6803142" cy="5396474"/>
          </a:xfrm>
          <a:custGeom>
            <a:avLst/>
            <a:gdLst/>
            <a:ahLst/>
            <a:cxnLst/>
            <a:rect l="l" t="t" r="r" b="b"/>
            <a:pathLst>
              <a:path w="6803142" h="5396474" extrusionOk="0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lt1">
              <a:alpha val="9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" name="Google Shape;13;p20"/>
          <p:cNvSpPr txBox="1"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3">
  <p:cSld name="Timeline 3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9"/>
          <p:cNvSpPr/>
          <p:nvPr/>
        </p:nvSpPr>
        <p:spPr>
          <a:xfrm>
            <a:off x="1" y="0"/>
            <a:ext cx="1550562" cy="2545382"/>
          </a:xfrm>
          <a:custGeom>
            <a:avLst/>
            <a:gdLst/>
            <a:ahLst/>
            <a:cxnLst/>
            <a:rect l="l" t="t" r="r" b="b"/>
            <a:pathLst>
              <a:path w="1550562" h="2545382" extrusionOk="0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4" name="Google Shape;94;p29"/>
          <p:cNvSpPr/>
          <p:nvPr/>
        </p:nvSpPr>
        <p:spPr>
          <a:xfrm>
            <a:off x="1" y="-1"/>
            <a:ext cx="682740" cy="1500050"/>
          </a:xfrm>
          <a:custGeom>
            <a:avLst/>
            <a:gdLst/>
            <a:ahLst/>
            <a:cxnLst/>
            <a:rect l="l" t="t" r="r" b="b"/>
            <a:pathLst>
              <a:path w="682740" h="1500050" extrusionOk="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5" name="Google Shape;95;p29"/>
          <p:cNvSpPr/>
          <p:nvPr/>
        </p:nvSpPr>
        <p:spPr>
          <a:xfrm>
            <a:off x="170445" y="314191"/>
            <a:ext cx="775021" cy="775021"/>
          </a:xfrm>
          <a:custGeom>
            <a:avLst/>
            <a:gdLst/>
            <a:ahLst/>
            <a:cxnLst/>
            <a:rect l="l" t="t" r="r" b="b"/>
            <a:pathLst>
              <a:path w="775021" h="775021" extrusionOk="0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96" name="Google Shape;96;p29"/>
          <p:cNvSpPr txBox="1">
            <a:spLocks noGrp="1"/>
          </p:cNvSpPr>
          <p:nvPr>
            <p:ph type="title"/>
          </p:nvPr>
        </p:nvSpPr>
        <p:spPr>
          <a:xfrm>
            <a:off x="1550563" y="1089213"/>
            <a:ext cx="9879437" cy="980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9"/>
          <p:cNvSpPr txBox="1">
            <a:spLocks noGrp="1"/>
          </p:cNvSpPr>
          <p:nvPr>
            <p:ph type="body" idx="1"/>
          </p:nvPr>
        </p:nvSpPr>
        <p:spPr>
          <a:xfrm>
            <a:off x="1550564" y="2331958"/>
            <a:ext cx="2975217" cy="37042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None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8" name="Google Shape;98;p29"/>
          <p:cNvSpPr txBox="1">
            <a:spLocks noGrp="1"/>
          </p:cNvSpPr>
          <p:nvPr>
            <p:ph type="body" idx="2"/>
          </p:nvPr>
        </p:nvSpPr>
        <p:spPr>
          <a:xfrm>
            <a:off x="5087154" y="2331791"/>
            <a:ext cx="6345893" cy="372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29"/>
          <p:cNvSpPr txBox="1">
            <a:spLocks noGrp="1"/>
          </p:cNvSpPr>
          <p:nvPr>
            <p:ph type="sldNum" idx="12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lvl="1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lvl="2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lvl="3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lvl="4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lvl="5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lvl="6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lvl="7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lvl="8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 3">
  <p:cSld name="Summary 3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30"/>
          <p:cNvPicPr preferRelativeResize="0"/>
          <p:nvPr/>
        </p:nvPicPr>
        <p:blipFill rotWithShape="1">
          <a:blip r:embed="rId2">
            <a:alphaModFix/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/>
            <a:ahLst/>
            <a:cxnLst/>
            <a:rect l="l" t="t" r="r" b="b"/>
            <a:pathLst>
              <a:path w="1734410" h="4795637" extrusionOk="0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2" name="Google Shape;102;p30"/>
          <p:cNvSpPr txBox="1">
            <a:spLocks noGrp="1"/>
          </p:cNvSpPr>
          <p:nvPr>
            <p:ph type="title"/>
          </p:nvPr>
        </p:nvSpPr>
        <p:spPr>
          <a:xfrm>
            <a:off x="1550564" y="1057274"/>
            <a:ext cx="9875463" cy="999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30"/>
          <p:cNvSpPr/>
          <p:nvPr/>
        </p:nvSpPr>
        <p:spPr>
          <a:xfrm rot="10800000">
            <a:off x="-3" y="4420134"/>
            <a:ext cx="1293237" cy="2437866"/>
          </a:xfrm>
          <a:custGeom>
            <a:avLst/>
            <a:gdLst/>
            <a:ahLst/>
            <a:cxnLst/>
            <a:rect l="l" t="t" r="r" b="b"/>
            <a:pathLst>
              <a:path w="1293237" h="2437866" extrusionOk="0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04" name="Google Shape;104;p30"/>
          <p:cNvSpPr txBox="1">
            <a:spLocks noGrp="1"/>
          </p:cNvSpPr>
          <p:nvPr>
            <p:ph type="body" idx="1"/>
          </p:nvPr>
        </p:nvSpPr>
        <p:spPr>
          <a:xfrm>
            <a:off x="1550564" y="2303028"/>
            <a:ext cx="5829147" cy="3961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30"/>
          <p:cNvSpPr txBox="1">
            <a:spLocks noGrp="1"/>
          </p:cNvSpPr>
          <p:nvPr>
            <p:ph type="body" idx="2"/>
          </p:nvPr>
        </p:nvSpPr>
        <p:spPr>
          <a:xfrm>
            <a:off x="7940842" y="2303028"/>
            <a:ext cx="3485184" cy="3961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30"/>
          <p:cNvSpPr txBox="1">
            <a:spLocks noGrp="1"/>
          </p:cNvSpPr>
          <p:nvPr>
            <p:ph type="sldNum" idx="12"/>
          </p:nvPr>
        </p:nvSpPr>
        <p:spPr>
          <a:xfrm>
            <a:off x="10438475" y="457199"/>
            <a:ext cx="987552" cy="471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lvl="1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lvl="2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lvl="3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lvl="4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lvl="5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lvl="6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lvl="7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lvl="8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7" name="Google Shape;107;p30"/>
          <p:cNvPicPr preferRelativeResize="0"/>
          <p:nvPr/>
        </p:nvPicPr>
        <p:blipFill rotWithShape="1">
          <a:blip r:embed="rId2">
            <a:alphaModFix/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/>
            <a:ahLst/>
            <a:cxnLst/>
            <a:rect l="l" t="t" r="r" b="b"/>
            <a:pathLst>
              <a:path w="1734410" h="4795637" extrusionOk="0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108" name="Google Shape;108;p30"/>
          <p:cNvPicPr preferRelativeResize="0"/>
          <p:nvPr/>
        </p:nvPicPr>
        <p:blipFill rotWithShape="1">
          <a:blip r:embed="rId3">
            <a:alphaModFix/>
          </a:blip>
          <a:srcRect t="11443" r="10856"/>
          <a:stretch/>
        </p:blipFill>
        <p:spPr>
          <a:xfrm rot="-5400000">
            <a:off x="-6447" y="6444"/>
            <a:ext cx="1961253" cy="1948364"/>
          </a:xfrm>
          <a:custGeom>
            <a:avLst/>
            <a:gdLst/>
            <a:ahLst/>
            <a:cxnLst/>
            <a:rect l="l" t="t" r="r" b="b"/>
            <a:pathLst>
              <a:path w="1961253" h="1948364" extrusionOk="0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9" name="Google Shape;109;p30"/>
          <p:cNvSpPr/>
          <p:nvPr/>
        </p:nvSpPr>
        <p:spPr>
          <a:xfrm>
            <a:off x="396626" y="4929577"/>
            <a:ext cx="775021" cy="775021"/>
          </a:xfrm>
          <a:custGeom>
            <a:avLst/>
            <a:gdLst/>
            <a:ahLst/>
            <a:cxnLst/>
            <a:rect l="l" t="t" r="r" b="b"/>
            <a:pathLst>
              <a:path w="775021" h="775021" extrusionOk="0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2">
  <p:cSld name="Timeline 2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1"/>
          <p:cNvSpPr/>
          <p:nvPr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5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2" name="Google Shape;112;p31"/>
          <p:cNvSpPr/>
          <p:nvPr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3" name="Google Shape;113;p31"/>
          <p:cNvSpPr txBox="1">
            <a:spLocks noGrp="1"/>
          </p:cNvSpPr>
          <p:nvPr>
            <p:ph type="title"/>
          </p:nvPr>
        </p:nvSpPr>
        <p:spPr>
          <a:xfrm>
            <a:off x="914400" y="1057274"/>
            <a:ext cx="10511627" cy="1012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31"/>
          <p:cNvSpPr txBox="1">
            <a:spLocks noGrp="1"/>
          </p:cNvSpPr>
          <p:nvPr>
            <p:ph type="body" idx="1"/>
          </p:nvPr>
        </p:nvSpPr>
        <p:spPr>
          <a:xfrm>
            <a:off x="914400" y="2316067"/>
            <a:ext cx="10511627" cy="3948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31"/>
          <p:cNvSpPr txBox="1">
            <a:spLocks noGrp="1"/>
          </p:cNvSpPr>
          <p:nvPr>
            <p:ph type="sldNum" idx="12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lvl="1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lvl="2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lvl="3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lvl="4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lvl="5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lvl="6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lvl="7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lvl="8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ing">
  <p:cSld name="Closing">
    <p:bg>
      <p:bgPr>
        <a:solidFill>
          <a:schemeClr val="accent6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2"/>
          <p:cNvSpPr/>
          <p:nvPr/>
        </p:nvSpPr>
        <p:spPr>
          <a:xfrm>
            <a:off x="0" y="0"/>
            <a:ext cx="8948738" cy="6858000"/>
          </a:xfrm>
          <a:custGeom>
            <a:avLst/>
            <a:gdLst/>
            <a:ahLst/>
            <a:cxnLst/>
            <a:rect l="l" t="t" r="r" b="b"/>
            <a:pathLst>
              <a:path w="8948738" h="6858000" extrusionOk="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18" name="Google Shape;118;p32"/>
          <p:cNvSpPr/>
          <p:nvPr/>
        </p:nvSpPr>
        <p:spPr>
          <a:xfrm>
            <a:off x="7527501" y="0"/>
            <a:ext cx="4671276" cy="6857999"/>
          </a:xfrm>
          <a:custGeom>
            <a:avLst/>
            <a:gdLst/>
            <a:ahLst/>
            <a:cxnLst/>
            <a:rect l="l" t="t" r="r" b="b"/>
            <a:pathLst>
              <a:path w="4653374" h="6831717" extrusionOk="0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19" name="Google Shape;119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32"/>
          <p:cNvSpPr txBox="1">
            <a:spLocks noGrp="1"/>
          </p:cNvSpPr>
          <p:nvPr>
            <p:ph type="ctrTitle"/>
          </p:nvPr>
        </p:nvSpPr>
        <p:spPr>
          <a:xfrm>
            <a:off x="914401" y="849782"/>
            <a:ext cx="5715000" cy="2727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32"/>
          <p:cNvSpPr txBox="1">
            <a:spLocks noGrp="1"/>
          </p:cNvSpPr>
          <p:nvPr>
            <p:ph type="subTitle" idx="1"/>
          </p:nvPr>
        </p:nvSpPr>
        <p:spPr>
          <a:xfrm>
            <a:off x="914401" y="3813606"/>
            <a:ext cx="5715000" cy="2234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3"/>
          <p:cNvSpPr/>
          <p:nvPr/>
        </p:nvSpPr>
        <p:spPr>
          <a:xfrm>
            <a:off x="1" y="0"/>
            <a:ext cx="2242827" cy="2102966"/>
          </a:xfrm>
          <a:custGeom>
            <a:avLst/>
            <a:gdLst/>
            <a:ahLst/>
            <a:cxnLst/>
            <a:rect l="l" t="t" r="r" b="b"/>
            <a:pathLst>
              <a:path w="2242827" h="2102966" extrusionOk="0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4" name="Google Shape;124;p33"/>
          <p:cNvSpPr/>
          <p:nvPr/>
        </p:nvSpPr>
        <p:spPr>
          <a:xfrm rot="10800000">
            <a:off x="9949173" y="4755034"/>
            <a:ext cx="2242827" cy="2102966"/>
          </a:xfrm>
          <a:custGeom>
            <a:avLst/>
            <a:gdLst/>
            <a:ahLst/>
            <a:cxnLst/>
            <a:rect l="l" t="t" r="r" b="b"/>
            <a:pathLst>
              <a:path w="2242827" h="2102966" extrusionOk="0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5" name="Google Shape;125;p33"/>
          <p:cNvSpPr txBox="1"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270833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33"/>
          <p:cNvSpPr txBox="1">
            <a:spLocks noGrp="1"/>
          </p:cNvSpPr>
          <p:nvPr>
            <p:ph type="sldNum" idx="12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4"/>
          <p:cNvSpPr/>
          <p:nvPr/>
        </p:nvSpPr>
        <p:spPr>
          <a:xfrm>
            <a:off x="1" y="0"/>
            <a:ext cx="2242827" cy="2102966"/>
          </a:xfrm>
          <a:custGeom>
            <a:avLst/>
            <a:gdLst/>
            <a:ahLst/>
            <a:cxnLst/>
            <a:rect l="l" t="t" r="r" b="b"/>
            <a:pathLst>
              <a:path w="2242827" h="2102966" extrusionOk="0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29" name="Google Shape;129;p34"/>
          <p:cNvSpPr/>
          <p:nvPr/>
        </p:nvSpPr>
        <p:spPr>
          <a:xfrm rot="10800000">
            <a:off x="9949173" y="4755034"/>
            <a:ext cx="2242827" cy="2102966"/>
          </a:xfrm>
          <a:custGeom>
            <a:avLst/>
            <a:gdLst/>
            <a:ahLst/>
            <a:cxnLst/>
            <a:rect l="l" t="t" r="r" b="b"/>
            <a:pathLst>
              <a:path w="2242827" h="2102966" extrusionOk="0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0" name="Google Shape;130;p34"/>
          <p:cNvSpPr txBox="1">
            <a:spLocks noGrp="1"/>
          </p:cNvSpPr>
          <p:nvPr>
            <p:ph type="sldNum" idx="12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5"/>
          <p:cNvSpPr/>
          <p:nvPr/>
        </p:nvSpPr>
        <p:spPr>
          <a:xfrm rot="10800000">
            <a:off x="9949173" y="4755034"/>
            <a:ext cx="2242827" cy="2102966"/>
          </a:xfrm>
          <a:custGeom>
            <a:avLst/>
            <a:gdLst/>
            <a:ahLst/>
            <a:cxnLst/>
            <a:rect l="l" t="t" r="r" b="b"/>
            <a:pathLst>
              <a:path w="2242827" h="2102966" extrusionOk="0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3" name="Google Shape;133;p35"/>
          <p:cNvSpPr txBox="1">
            <a:spLocks noGrp="1"/>
          </p:cNvSpPr>
          <p:nvPr>
            <p:ph type="title"/>
          </p:nvPr>
        </p:nvSpPr>
        <p:spPr>
          <a:xfrm>
            <a:off x="758952" y="758952"/>
            <a:ext cx="3932237" cy="152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35"/>
          <p:cNvSpPr txBox="1">
            <a:spLocks noGrp="1"/>
          </p:cNvSpPr>
          <p:nvPr>
            <p:ph type="sldNum" idx="12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" name="Google Shape;135;p35"/>
          <p:cNvSpPr txBox="1">
            <a:spLocks noGrp="1"/>
          </p:cNvSpPr>
          <p:nvPr>
            <p:ph type="body" idx="1"/>
          </p:nvPr>
        </p:nvSpPr>
        <p:spPr>
          <a:xfrm>
            <a:off x="758952" y="2286000"/>
            <a:ext cx="3932237" cy="3567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6" name="Google Shape;136;p35"/>
          <p:cNvSpPr txBox="1">
            <a:spLocks noGrp="1"/>
          </p:cNvSpPr>
          <p:nvPr>
            <p:ph type="body" idx="2"/>
          </p:nvPr>
        </p:nvSpPr>
        <p:spPr>
          <a:xfrm>
            <a:off x="5183187" y="741459"/>
            <a:ext cx="6242839" cy="51195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6"/>
          <p:cNvSpPr/>
          <p:nvPr/>
        </p:nvSpPr>
        <p:spPr>
          <a:xfrm rot="10800000">
            <a:off x="9949173" y="4755034"/>
            <a:ext cx="2242827" cy="2102966"/>
          </a:xfrm>
          <a:custGeom>
            <a:avLst/>
            <a:gdLst/>
            <a:ahLst/>
            <a:cxnLst/>
            <a:rect l="l" t="t" r="r" b="b"/>
            <a:pathLst>
              <a:path w="2242827" h="2102966" extrusionOk="0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rgbClr val="EDF2F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39" name="Google Shape;139;p36"/>
          <p:cNvSpPr txBox="1">
            <a:spLocks noGrp="1"/>
          </p:cNvSpPr>
          <p:nvPr>
            <p:ph type="title"/>
          </p:nvPr>
        </p:nvSpPr>
        <p:spPr>
          <a:xfrm>
            <a:off x="760938" y="755372"/>
            <a:ext cx="3931920" cy="1527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Arial Black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36"/>
          <p:cNvSpPr txBox="1">
            <a:spLocks noGrp="1"/>
          </p:cNvSpPr>
          <p:nvPr>
            <p:ph type="sldNum" idx="12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" name="Google Shape;141;p36"/>
          <p:cNvSpPr txBox="1">
            <a:spLocks noGrp="1"/>
          </p:cNvSpPr>
          <p:nvPr>
            <p:ph type="body" idx="1"/>
          </p:nvPr>
        </p:nvSpPr>
        <p:spPr>
          <a:xfrm>
            <a:off x="760938" y="2286001"/>
            <a:ext cx="3931920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2" name="Google Shape;142;p36"/>
          <p:cNvSpPr>
            <a:spLocks noGrp="1"/>
          </p:cNvSpPr>
          <p:nvPr>
            <p:ph type="pic" idx="2"/>
          </p:nvPr>
        </p:nvSpPr>
        <p:spPr>
          <a:xfrm>
            <a:off x="5262700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5800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61575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oogle Shape;15;p21"/>
          <p:cNvGrpSpPr/>
          <p:nvPr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16" name="Google Shape;16;p21"/>
            <p:cNvSpPr/>
            <p:nvPr/>
          </p:nvSpPr>
          <p:spPr>
            <a:xfrm>
              <a:off x="5009037" y="2525712"/>
              <a:ext cx="3601721" cy="4332288"/>
            </a:xfrm>
            <a:custGeom>
              <a:avLst/>
              <a:gdLst/>
              <a:ahLst/>
              <a:cxnLst/>
              <a:rect l="l" t="t" r="r" b="b"/>
              <a:pathLst>
                <a:path w="1198" h="1441" extrusionOk="0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17" name="Google Shape;17;p21"/>
            <p:cNvSpPr/>
            <p:nvPr/>
          </p:nvSpPr>
          <p:spPr>
            <a:xfrm>
              <a:off x="8589536" y="2525712"/>
              <a:ext cx="3589694" cy="4332288"/>
            </a:xfrm>
            <a:custGeom>
              <a:avLst/>
              <a:gdLst/>
              <a:ahLst/>
              <a:cxnLst/>
              <a:rect l="l" t="t" r="r" b="b"/>
              <a:pathLst>
                <a:path w="1194" h="1441" extrusionOk="0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grpSp>
        <p:nvGrpSpPr>
          <p:cNvPr id="18" name="Google Shape;18;p21"/>
          <p:cNvGrpSpPr/>
          <p:nvPr/>
        </p:nvGrpSpPr>
        <p:grpSpPr>
          <a:xfrm rot="10800000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9" name="Google Shape;19;p21"/>
            <p:cNvSpPr/>
            <p:nvPr/>
          </p:nvSpPr>
          <p:spPr>
            <a:xfrm>
              <a:off x="5183405" y="2678112"/>
              <a:ext cx="3601721" cy="4332288"/>
            </a:xfrm>
            <a:custGeom>
              <a:avLst/>
              <a:gdLst/>
              <a:ahLst/>
              <a:cxnLst/>
              <a:rect l="l" t="t" r="r" b="b"/>
              <a:pathLst>
                <a:path w="1198" h="1441" extrusionOk="0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20" name="Google Shape;20;p21"/>
            <p:cNvSpPr/>
            <p:nvPr/>
          </p:nvSpPr>
          <p:spPr>
            <a:xfrm>
              <a:off x="8763903" y="2678112"/>
              <a:ext cx="3589695" cy="4332288"/>
            </a:xfrm>
            <a:custGeom>
              <a:avLst/>
              <a:gdLst/>
              <a:ahLst/>
              <a:cxnLst/>
              <a:rect l="l" t="t" r="r" b="b"/>
              <a:pathLst>
                <a:path w="1194" h="1441" extrusionOk="0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sp>
        <p:nvSpPr>
          <p:cNvPr id="21" name="Google Shape;21;p21"/>
          <p:cNvSpPr/>
          <p:nvPr/>
        </p:nvSpPr>
        <p:spPr>
          <a:xfrm>
            <a:off x="7642518" y="4577658"/>
            <a:ext cx="775021" cy="775021"/>
          </a:xfrm>
          <a:custGeom>
            <a:avLst/>
            <a:gdLst/>
            <a:ahLst/>
            <a:cxnLst/>
            <a:rect l="l" t="t" r="r" b="b"/>
            <a:pathLst>
              <a:path w="775021" h="775021" extrusionOk="0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2" name="Google Shape;22;p21"/>
          <p:cNvSpPr txBox="1"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1"/>
          <p:cNvSpPr txBox="1">
            <a:spLocks noGrp="1"/>
          </p:cNvSpPr>
          <p:nvPr>
            <p:ph type="body" idx="1"/>
          </p:nvPr>
        </p:nvSpPr>
        <p:spPr>
          <a:xfrm>
            <a:off x="914400" y="2834640"/>
            <a:ext cx="6583680" cy="3207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marL="914400" lvl="1" indent="-355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1"/>
          <p:cNvSpPr txBox="1">
            <a:spLocks noGrp="1"/>
          </p:cNvSpPr>
          <p:nvPr>
            <p:ph type="sldNum" idx="12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lvl="1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lvl="2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lvl="3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lvl="4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lvl="5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lvl="6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lvl="7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lvl="8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0765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9943244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170177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4025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7802405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89856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3095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2350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8306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044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duction 2">
  <p:cSld name="Introduction 2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2"/>
          <p:cNvSpPr/>
          <p:nvPr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5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7" name="Google Shape;27;p22"/>
          <p:cNvSpPr/>
          <p:nvPr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grpSp>
        <p:nvGrpSpPr>
          <p:cNvPr id="28" name="Google Shape;28;p22"/>
          <p:cNvGrpSpPr/>
          <p:nvPr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29" name="Google Shape;29;p22"/>
            <p:cNvSpPr/>
            <p:nvPr/>
          </p:nvSpPr>
          <p:spPr>
            <a:xfrm>
              <a:off x="0" y="0"/>
              <a:ext cx="2838450" cy="2857958"/>
            </a:xfrm>
            <a:custGeom>
              <a:avLst/>
              <a:gdLst/>
              <a:ahLst/>
              <a:cxnLst/>
              <a:rect l="l" t="t" r="r" b="b"/>
              <a:pathLst>
                <a:path w="2838450" h="2857958" extrusionOk="0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0" name="Google Shape;30;p22"/>
            <p:cNvSpPr/>
            <p:nvPr/>
          </p:nvSpPr>
          <p:spPr>
            <a:xfrm>
              <a:off x="1" y="1"/>
              <a:ext cx="1003449" cy="1013015"/>
            </a:xfrm>
            <a:custGeom>
              <a:avLst/>
              <a:gdLst/>
              <a:ahLst/>
              <a:cxnLst/>
              <a:rect l="l" t="t" r="r" b="b"/>
              <a:pathLst>
                <a:path w="1003449" h="1013015" extrusionOk="0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31" name="Google Shape;31;p22"/>
            <p:cNvSpPr/>
            <p:nvPr/>
          </p:nvSpPr>
          <p:spPr>
            <a:xfrm>
              <a:off x="1458332" y="590133"/>
              <a:ext cx="775021" cy="775021"/>
            </a:xfrm>
            <a:custGeom>
              <a:avLst/>
              <a:gdLst/>
              <a:ahLst/>
              <a:cxnLst/>
              <a:rect l="l" t="t" r="r" b="b"/>
              <a:pathLst>
                <a:path w="775021" h="775021" extrusionOk="0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sp>
        <p:nvSpPr>
          <p:cNvPr id="32" name="Google Shape;32;p22"/>
          <p:cNvSpPr txBox="1">
            <a:spLocks noGrp="1"/>
          </p:cNvSpPr>
          <p:nvPr>
            <p:ph type="title"/>
          </p:nvPr>
        </p:nvSpPr>
        <p:spPr>
          <a:xfrm>
            <a:off x="5702441" y="1061623"/>
            <a:ext cx="5723586" cy="4739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2"/>
          <p:cNvSpPr>
            <a:spLocks noGrp="1"/>
          </p:cNvSpPr>
          <p:nvPr>
            <p:ph type="pic" idx="2"/>
          </p:nvPr>
        </p:nvSpPr>
        <p:spPr>
          <a:xfrm>
            <a:off x="443345" y="0"/>
            <a:ext cx="4344695" cy="6359525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7325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03950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3318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9642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40480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423107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3"/>
          <p:cNvSpPr/>
          <p:nvPr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5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6" name="Google Shape;36;p23"/>
          <p:cNvSpPr/>
          <p:nvPr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7" name="Google Shape;37;p23"/>
          <p:cNvSpPr/>
          <p:nvPr/>
        </p:nvSpPr>
        <p:spPr>
          <a:xfrm rot="-5400000">
            <a:off x="5760023" y="3764463"/>
            <a:ext cx="2812357" cy="3394143"/>
          </a:xfrm>
          <a:custGeom>
            <a:avLst/>
            <a:gdLst/>
            <a:ahLst/>
            <a:cxnLst/>
            <a:rect l="l" t="t" r="r" b="b"/>
            <a:pathLst>
              <a:path w="2812357" h="3394143" extrusionOk="0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rgbClr val="ECEDD2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8" name="Google Shape;38;p23"/>
          <p:cNvSpPr/>
          <p:nvPr/>
        </p:nvSpPr>
        <p:spPr>
          <a:xfrm>
            <a:off x="0" y="3463854"/>
            <a:ext cx="435241" cy="3394146"/>
          </a:xfrm>
          <a:custGeom>
            <a:avLst/>
            <a:gdLst/>
            <a:ahLst/>
            <a:cxnLst/>
            <a:rect l="l" t="t" r="r" b="b"/>
            <a:pathLst>
              <a:path w="435241" h="3394146" extrusionOk="0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9" name="Google Shape;39;p23"/>
          <p:cNvSpPr txBox="1">
            <a:spLocks noGrp="1"/>
          </p:cNvSpPr>
          <p:nvPr>
            <p:ph type="title"/>
          </p:nvPr>
        </p:nvSpPr>
        <p:spPr>
          <a:xfrm>
            <a:off x="914400" y="1057275"/>
            <a:ext cx="5259554" cy="2495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body" idx="1"/>
          </p:nvPr>
        </p:nvSpPr>
        <p:spPr>
          <a:xfrm>
            <a:off x="914400" y="3808750"/>
            <a:ext cx="5259554" cy="2233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23"/>
          <p:cNvSpPr>
            <a:spLocks noGrp="1"/>
          </p:cNvSpPr>
          <p:nvPr>
            <p:ph type="pic" idx="2"/>
          </p:nvPr>
        </p:nvSpPr>
        <p:spPr>
          <a:xfrm>
            <a:off x="7414194" y="410780"/>
            <a:ext cx="4344695" cy="64472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4"/>
          <p:cNvSpPr/>
          <p:nvPr/>
        </p:nvSpPr>
        <p:spPr>
          <a:xfrm>
            <a:off x="-7117" y="0"/>
            <a:ext cx="2550985" cy="6858000"/>
          </a:xfrm>
          <a:custGeom>
            <a:avLst/>
            <a:gdLst/>
            <a:ahLst/>
            <a:cxnLst/>
            <a:rect l="l" t="t" r="r" b="b"/>
            <a:pathLst>
              <a:path w="2550985" h="6858000" extrusionOk="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4" name="Google Shape;44;p24"/>
          <p:cNvSpPr/>
          <p:nvPr/>
        </p:nvSpPr>
        <p:spPr>
          <a:xfrm>
            <a:off x="-9415" y="0"/>
            <a:ext cx="2548591" cy="2555628"/>
          </a:xfrm>
          <a:custGeom>
            <a:avLst/>
            <a:gdLst/>
            <a:ahLst/>
            <a:cxnLst/>
            <a:rect l="l" t="t" r="r" b="b"/>
            <a:pathLst>
              <a:path w="2548591" h="2555628" extrusionOk="0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5" name="Google Shape;45;p24"/>
          <p:cNvSpPr/>
          <p:nvPr/>
        </p:nvSpPr>
        <p:spPr>
          <a:xfrm rot="-5400000" flipH="1">
            <a:off x="-9389" y="4308466"/>
            <a:ext cx="2550984" cy="2560441"/>
          </a:xfrm>
          <a:custGeom>
            <a:avLst/>
            <a:gdLst/>
            <a:ahLst/>
            <a:cxnLst/>
            <a:rect l="l" t="t" r="r" b="b"/>
            <a:pathLst>
              <a:path w="1079" h="1083" extrusionOk="0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6" name="Google Shape;46;p24"/>
          <p:cNvSpPr/>
          <p:nvPr/>
        </p:nvSpPr>
        <p:spPr>
          <a:xfrm flipH="1">
            <a:off x="-10617" y="4308466"/>
            <a:ext cx="2550984" cy="2560441"/>
          </a:xfrm>
          <a:custGeom>
            <a:avLst/>
            <a:gdLst/>
            <a:ahLst/>
            <a:cxnLst/>
            <a:rect l="l" t="t" r="r" b="b"/>
            <a:pathLst>
              <a:path w="1079" h="1083" extrusionOk="0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7" name="Google Shape;47;p24"/>
          <p:cNvSpPr/>
          <p:nvPr/>
        </p:nvSpPr>
        <p:spPr>
          <a:xfrm>
            <a:off x="2543868" y="0"/>
            <a:ext cx="2560340" cy="2560340"/>
          </a:xfrm>
          <a:custGeom>
            <a:avLst/>
            <a:gdLst/>
            <a:ahLst/>
            <a:cxnLst/>
            <a:rect l="l" t="t" r="r" b="b"/>
            <a:pathLst>
              <a:path w="2560340" h="2560340" extrusionOk="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rgbClr val="DCE6F5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48" name="Google Shape;48;p24"/>
          <p:cNvSpPr txBox="1">
            <a:spLocks noGrp="1"/>
          </p:cNvSpPr>
          <p:nvPr>
            <p:ph type="title"/>
          </p:nvPr>
        </p:nvSpPr>
        <p:spPr>
          <a:xfrm>
            <a:off x="3460565" y="1057274"/>
            <a:ext cx="7965461" cy="9941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 b="1"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body" idx="1"/>
          </p:nvPr>
        </p:nvSpPr>
        <p:spPr>
          <a:xfrm>
            <a:off x="3460565" y="2303029"/>
            <a:ext cx="7965460" cy="3497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4"/>
          <p:cNvSpPr txBox="1">
            <a:spLocks noGrp="1"/>
          </p:cNvSpPr>
          <p:nvPr>
            <p:ph type="sldNum" idx="12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lvl="1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lvl="2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lvl="3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lvl="4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lvl="5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lvl="6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lvl="7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lvl="8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mparison 1">
  <p:cSld name="1_Comparison 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5"/>
          <p:cNvSpPr txBox="1">
            <a:spLocks noGrp="1"/>
          </p:cNvSpPr>
          <p:nvPr>
            <p:ph type="title"/>
          </p:nvPr>
        </p:nvSpPr>
        <p:spPr>
          <a:xfrm>
            <a:off x="4364809" y="1057274"/>
            <a:ext cx="7043617" cy="2520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/>
          <p:nvPr/>
        </p:nvSpPr>
        <p:spPr>
          <a:xfrm>
            <a:off x="-5568" y="-2784"/>
            <a:ext cx="3443288" cy="6891337"/>
          </a:xfrm>
          <a:custGeom>
            <a:avLst/>
            <a:gdLst/>
            <a:ahLst/>
            <a:cxnLst/>
            <a:rect l="l" t="t" r="r" b="b"/>
            <a:pathLst>
              <a:path w="3443288" h="6891337" extrusionOk="0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54" name="Google Shape;54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25"/>
          <p:cNvSpPr/>
          <p:nvPr/>
        </p:nvSpPr>
        <p:spPr>
          <a:xfrm>
            <a:off x="1721621" y="-2784"/>
            <a:ext cx="1716115" cy="1720853"/>
          </a:xfrm>
          <a:custGeom>
            <a:avLst/>
            <a:gdLst/>
            <a:ahLst/>
            <a:cxnLst/>
            <a:rect l="l" t="t" r="r" b="b"/>
            <a:pathLst>
              <a:path w="1716115" h="1720853" extrusionOk="0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lt1">
              <a:alpha val="9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56" name="Google Shape;56;p25"/>
          <p:cNvSpPr/>
          <p:nvPr/>
        </p:nvSpPr>
        <p:spPr>
          <a:xfrm>
            <a:off x="-5568" y="3440504"/>
            <a:ext cx="3443288" cy="3448050"/>
          </a:xfrm>
          <a:custGeom>
            <a:avLst/>
            <a:gdLst/>
            <a:ahLst/>
            <a:cxnLst/>
            <a:rect l="l" t="t" r="r" b="b"/>
            <a:pathLst>
              <a:path w="3443288" h="3448050" extrusionOk="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57" name="Google Shape;5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5"/>
          <p:cNvSpPr txBox="1">
            <a:spLocks noGrp="1"/>
          </p:cNvSpPr>
          <p:nvPr>
            <p:ph type="sldNum" idx="12"/>
          </p:nvPr>
        </p:nvSpPr>
        <p:spPr>
          <a:xfrm>
            <a:off x="10438475" y="457199"/>
            <a:ext cx="987552" cy="471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lvl="1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lvl="2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lvl="3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lvl="4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lvl="5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lvl="6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lvl="7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lvl="8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" name="Google Shape;59;p25"/>
          <p:cNvSpPr txBox="1">
            <a:spLocks noGrp="1"/>
          </p:cNvSpPr>
          <p:nvPr>
            <p:ph type="body" idx="1"/>
          </p:nvPr>
        </p:nvSpPr>
        <p:spPr>
          <a:xfrm>
            <a:off x="4364808" y="3808750"/>
            <a:ext cx="7043618" cy="2233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 4">
  <p:cSld name="Comparison 4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6"/>
          <p:cNvSpPr/>
          <p:nvPr/>
        </p:nvSpPr>
        <p:spPr>
          <a:xfrm>
            <a:off x="8989454" y="3427336"/>
            <a:ext cx="3202546" cy="3430665"/>
          </a:xfrm>
          <a:custGeom>
            <a:avLst/>
            <a:gdLst/>
            <a:ahLst/>
            <a:cxnLst/>
            <a:rect l="l" t="t" r="r" b="b"/>
            <a:pathLst>
              <a:path w="3202546" h="3430665" extrusionOk="0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2" name="Google Shape;62;p26"/>
          <p:cNvSpPr/>
          <p:nvPr/>
        </p:nvSpPr>
        <p:spPr>
          <a:xfrm>
            <a:off x="8989454" y="3654149"/>
            <a:ext cx="3202546" cy="3203852"/>
          </a:xfrm>
          <a:custGeom>
            <a:avLst/>
            <a:gdLst/>
            <a:ahLst/>
            <a:cxnLst/>
            <a:rect l="l" t="t" r="r" b="b"/>
            <a:pathLst>
              <a:path w="3202546" h="3203852" extrusionOk="0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3" name="Google Shape;63;p26"/>
          <p:cNvSpPr/>
          <p:nvPr/>
        </p:nvSpPr>
        <p:spPr>
          <a:xfrm>
            <a:off x="8989455" y="1"/>
            <a:ext cx="3202545" cy="3437345"/>
          </a:xfrm>
          <a:custGeom>
            <a:avLst/>
            <a:gdLst/>
            <a:ahLst/>
            <a:cxnLst/>
            <a:rect l="l" t="t" r="r" b="b"/>
            <a:pathLst>
              <a:path w="3202545" h="3437345" extrusionOk="0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4" name="Google Shape;64;p26"/>
          <p:cNvSpPr/>
          <p:nvPr/>
        </p:nvSpPr>
        <p:spPr>
          <a:xfrm>
            <a:off x="8989454" y="6681"/>
            <a:ext cx="3202546" cy="3436477"/>
          </a:xfrm>
          <a:custGeom>
            <a:avLst/>
            <a:gdLst/>
            <a:ahLst/>
            <a:cxnLst/>
            <a:rect l="l" t="t" r="r" b="b"/>
            <a:pathLst>
              <a:path w="3202546" h="3436477" extrusionOk="0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65" name="Google Shape;65;p26"/>
          <p:cNvSpPr txBox="1">
            <a:spLocks noGrp="1"/>
          </p:cNvSpPr>
          <p:nvPr>
            <p:ph type="title"/>
          </p:nvPr>
        </p:nvSpPr>
        <p:spPr>
          <a:xfrm>
            <a:off x="914399" y="834635"/>
            <a:ext cx="7796464" cy="12223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6"/>
          <p:cNvSpPr txBox="1">
            <a:spLocks noGrp="1"/>
          </p:cNvSpPr>
          <p:nvPr>
            <p:ph type="sldNum" idx="12"/>
          </p:nvPr>
        </p:nvSpPr>
        <p:spPr>
          <a:xfrm>
            <a:off x="10438475" y="457199"/>
            <a:ext cx="987552" cy="471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lvl="1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lvl="2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lvl="3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lvl="4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lvl="5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lvl="6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lvl="7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lvl="8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p26"/>
          <p:cNvSpPr txBox="1">
            <a:spLocks noGrp="1"/>
          </p:cNvSpPr>
          <p:nvPr>
            <p:ph type="body" idx="1"/>
          </p:nvPr>
        </p:nvSpPr>
        <p:spPr>
          <a:xfrm>
            <a:off x="914400" y="2303028"/>
            <a:ext cx="3283119" cy="372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26"/>
          <p:cNvSpPr txBox="1">
            <a:spLocks noGrp="1"/>
          </p:cNvSpPr>
          <p:nvPr>
            <p:ph type="body" idx="2"/>
          </p:nvPr>
        </p:nvSpPr>
        <p:spPr>
          <a:xfrm>
            <a:off x="4782159" y="2303028"/>
            <a:ext cx="3284951" cy="3720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1">
  <p:cSld name="Timeline 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7"/>
          <p:cNvSpPr/>
          <p:nvPr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5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1" name="Google Shape;71;p27"/>
          <p:cNvSpPr/>
          <p:nvPr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2" name="Google Shape;72;p27"/>
          <p:cNvSpPr txBox="1">
            <a:spLocks noGrp="1"/>
          </p:cNvSpPr>
          <p:nvPr>
            <p:ph type="title"/>
          </p:nvPr>
        </p:nvSpPr>
        <p:spPr>
          <a:xfrm>
            <a:off x="914400" y="965393"/>
            <a:ext cx="7631709" cy="1091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7"/>
          <p:cNvSpPr txBox="1">
            <a:spLocks noGrp="1"/>
          </p:cNvSpPr>
          <p:nvPr>
            <p:ph type="body" idx="1"/>
          </p:nvPr>
        </p:nvSpPr>
        <p:spPr>
          <a:xfrm>
            <a:off x="914400" y="2303028"/>
            <a:ext cx="3283119" cy="4144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 Black"/>
              <a:buAutoNum type="arabicPeriod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 Black"/>
              <a:buAutoNum type="alphaLcPeriod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 Black"/>
              <a:buAutoNum type="arabicParenR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 Black"/>
              <a:buAutoNum type="alphaLcParenR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27"/>
          <p:cNvSpPr txBox="1">
            <a:spLocks noGrp="1"/>
          </p:cNvSpPr>
          <p:nvPr>
            <p:ph type="body" idx="2"/>
          </p:nvPr>
        </p:nvSpPr>
        <p:spPr>
          <a:xfrm>
            <a:off x="4782159" y="2303028"/>
            <a:ext cx="3763950" cy="4144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 sz="18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7"/>
          <p:cNvSpPr>
            <a:spLocks noGrp="1"/>
          </p:cNvSpPr>
          <p:nvPr>
            <p:ph type="pic" idx="3"/>
          </p:nvPr>
        </p:nvSpPr>
        <p:spPr>
          <a:xfrm>
            <a:off x="8989454" y="965393"/>
            <a:ext cx="3202545" cy="589260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</p:sp>
      <p:grpSp>
        <p:nvGrpSpPr>
          <p:cNvPr id="76" name="Google Shape;76;p27"/>
          <p:cNvGrpSpPr/>
          <p:nvPr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77" name="Google Shape;77;p27"/>
            <p:cNvSpPr/>
            <p:nvPr/>
          </p:nvSpPr>
          <p:spPr>
            <a:xfrm rot="10800000">
              <a:off x="12797096" y="4000041"/>
              <a:ext cx="2838450" cy="2857958"/>
            </a:xfrm>
            <a:custGeom>
              <a:avLst/>
              <a:gdLst/>
              <a:ahLst/>
              <a:cxnLst/>
              <a:rect l="l" t="t" r="r" b="b"/>
              <a:pathLst>
                <a:path w="2838450" h="2857958" extrusionOk="0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78" name="Google Shape;78;p27"/>
            <p:cNvSpPr/>
            <p:nvPr/>
          </p:nvSpPr>
          <p:spPr>
            <a:xfrm rot="10800000">
              <a:off x="13664918" y="4867733"/>
              <a:ext cx="1970627" cy="1990267"/>
            </a:xfrm>
            <a:custGeom>
              <a:avLst/>
              <a:gdLst/>
              <a:ahLst/>
              <a:cxnLst/>
              <a:rect l="l" t="t" r="r" b="b"/>
              <a:pathLst>
                <a:path w="1970627" h="1990267" extrusionOk="0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79" name="Google Shape;79;p27"/>
            <p:cNvSpPr/>
            <p:nvPr/>
          </p:nvSpPr>
          <p:spPr>
            <a:xfrm rot="10800000">
              <a:off x="14632096" y="5844983"/>
              <a:ext cx="1003449" cy="1013015"/>
            </a:xfrm>
            <a:custGeom>
              <a:avLst/>
              <a:gdLst/>
              <a:ahLst/>
              <a:cxnLst/>
              <a:rect l="l" t="t" r="r" b="b"/>
              <a:pathLst>
                <a:path w="1003449" h="1013015" extrusionOk="0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  <p:sp>
          <p:nvSpPr>
            <p:cNvPr id="80" name="Google Shape;80;p27"/>
            <p:cNvSpPr/>
            <p:nvPr/>
          </p:nvSpPr>
          <p:spPr>
            <a:xfrm rot="10800000">
              <a:off x="13402193" y="5492845"/>
              <a:ext cx="775021" cy="775021"/>
            </a:xfrm>
            <a:custGeom>
              <a:avLst/>
              <a:gdLst/>
              <a:ahLst/>
              <a:cxnLst/>
              <a:rect l="l" t="t" r="r" b="b"/>
              <a:pathLst>
                <a:path w="775021" h="775021" extrusionOk="0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endParaRPr>
            </a:p>
          </p:txBody>
        </p:sp>
      </p:grpSp>
      <p:sp>
        <p:nvSpPr>
          <p:cNvPr id="81" name="Google Shape;81;p27"/>
          <p:cNvSpPr txBox="1">
            <a:spLocks noGrp="1"/>
          </p:cNvSpPr>
          <p:nvPr>
            <p:ph type="sldNum" idx="12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lvl="1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lvl="2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lvl="3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lvl="4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lvl="5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lvl="6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lvl="7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lvl="8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 2">
  <p:cSld name="Summary 2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8"/>
          <p:cNvSpPr/>
          <p:nvPr/>
        </p:nvSpPr>
        <p:spPr>
          <a:xfrm>
            <a:off x="8989454" y="-2546"/>
            <a:ext cx="3202546" cy="3441072"/>
          </a:xfrm>
          <a:custGeom>
            <a:avLst/>
            <a:gdLst/>
            <a:ahLst/>
            <a:cxnLst/>
            <a:rect l="l" t="t" r="r" b="b"/>
            <a:pathLst>
              <a:path w="3202546" h="3441072" extrusionOk="0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4" name="Google Shape;84;p28"/>
          <p:cNvSpPr/>
          <p:nvPr/>
        </p:nvSpPr>
        <p:spPr>
          <a:xfrm rot="10800000" flipH="1">
            <a:off x="9991725" y="1247775"/>
            <a:ext cx="2200275" cy="2181225"/>
          </a:xfrm>
          <a:custGeom>
            <a:avLst/>
            <a:gdLst/>
            <a:ahLst/>
            <a:cxnLst/>
            <a:rect l="l" t="t" r="r" b="b"/>
            <a:pathLst>
              <a:path w="2200275" h="2181225" extrusionOk="0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5" name="Google Shape;85;p28"/>
          <p:cNvSpPr/>
          <p:nvPr/>
        </p:nvSpPr>
        <p:spPr>
          <a:xfrm rot="10800000" flipH="1">
            <a:off x="-20086" y="5331514"/>
            <a:ext cx="2148416" cy="1526486"/>
          </a:xfrm>
          <a:custGeom>
            <a:avLst/>
            <a:gdLst/>
            <a:ahLst/>
            <a:cxnLst/>
            <a:rect l="l" t="t" r="r" b="b"/>
            <a:pathLst>
              <a:path w="2148416" h="1526486" extrusionOk="0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4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86" name="Google Shape;86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28"/>
          <p:cNvSpPr/>
          <p:nvPr/>
        </p:nvSpPr>
        <p:spPr>
          <a:xfrm>
            <a:off x="1540428" y="6470488"/>
            <a:ext cx="775021" cy="387513"/>
          </a:xfrm>
          <a:custGeom>
            <a:avLst/>
            <a:gdLst/>
            <a:ahLst/>
            <a:cxnLst/>
            <a:rect l="l" t="t" r="r" b="b"/>
            <a:pathLst>
              <a:path w="775021" h="387513" extrusionOk="0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88" name="Google Shape;88;p28"/>
          <p:cNvSpPr txBox="1"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8"/>
          <p:cNvSpPr txBox="1">
            <a:spLocks noGrp="1"/>
          </p:cNvSpPr>
          <p:nvPr>
            <p:ph type="body" idx="1"/>
          </p:nvPr>
        </p:nvSpPr>
        <p:spPr>
          <a:xfrm>
            <a:off x="914400" y="2331791"/>
            <a:ext cx="6903076" cy="3721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/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Char char="•"/>
              <a:defRPr sz="24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28"/>
          <p:cNvSpPr>
            <a:spLocks noGrp="1"/>
          </p:cNvSpPr>
          <p:nvPr>
            <p:ph type="pic" idx="2"/>
          </p:nvPr>
        </p:nvSpPr>
        <p:spPr>
          <a:xfrm>
            <a:off x="8989454" y="3405189"/>
            <a:ext cx="3202546" cy="34528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91" name="Google Shape;91;p28"/>
          <p:cNvSpPr txBox="1">
            <a:spLocks noGrp="1"/>
          </p:cNvSpPr>
          <p:nvPr>
            <p:ph type="sldNum" idx="12"/>
          </p:nvPr>
        </p:nvSpPr>
        <p:spPr>
          <a:xfrm>
            <a:off x="10438475" y="457199"/>
            <a:ext cx="987552" cy="471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L="0" lvl="1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marL="0" lvl="2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marL="0" lvl="3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marL="0" lvl="4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marL="0" lvl="5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L="0" lvl="6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L="0" lvl="7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L="0" lvl="8" indent="0" algn="r">
              <a:spcBef>
                <a:spcPts val="0"/>
              </a:spcBef>
              <a:buNone/>
              <a:defRPr sz="160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>
            <a:spLocks noGrp="1"/>
          </p:cNvSpPr>
          <p:nvPr>
            <p:ph type="sldNum" idx="12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" name="Google Shape;7;p19"/>
          <p:cNvSpPr txBox="1"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128289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800"/>
              <a:buFont typeface="Arial Black"/>
              <a:buNone/>
              <a:defRPr sz="3800" b="1" i="0" u="none" strike="noStrike" cap="non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9"/>
          <p:cNvSpPr txBox="1"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435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"/>
          <p:cNvSpPr txBox="1"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en-US" dirty="0"/>
              <a:t>CCSSD PROJECT</a:t>
            </a:r>
            <a:br>
              <a:rPr lang="en-US" dirty="0"/>
            </a:br>
            <a:r>
              <a:rPr lang="en-US" dirty="0"/>
              <a:t>PRESENTATION</a:t>
            </a:r>
            <a:endParaRPr dirty="0"/>
          </a:p>
        </p:txBody>
      </p:sp>
      <p:sp>
        <p:nvSpPr>
          <p:cNvPr id="2" name="Google Shape;147;p1">
            <a:extLst>
              <a:ext uri="{FF2B5EF4-FFF2-40B4-BE49-F238E27FC236}">
                <a16:creationId xmlns:a16="http://schemas.microsoft.com/office/drawing/2014/main" id="{E46B056A-ABAC-B14E-3020-7FDD999CE6FA}"/>
              </a:ext>
            </a:extLst>
          </p:cNvPr>
          <p:cNvSpPr txBox="1">
            <a:spLocks/>
          </p:cNvSpPr>
          <p:nvPr/>
        </p:nvSpPr>
        <p:spPr>
          <a:xfrm>
            <a:off x="2806655" y="5477076"/>
            <a:ext cx="6392421" cy="1406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  <a:defRPr sz="3600" b="1" i="0" u="none" strike="noStrike" cap="non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MY" sz="160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GROUP 4</a:t>
            </a:r>
          </a:p>
          <a:p>
            <a:r>
              <a:rPr lang="en-MY" sz="160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HASAN NURUDDIN BIN DERMAWAN </a:t>
            </a:r>
            <a:br>
              <a:rPr lang="en-MY" sz="160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</a:br>
            <a:r>
              <a:rPr lang="en-MY" sz="160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LUKMAN NURHAKEEM BIN SHAHALAN</a:t>
            </a:r>
            <a:br>
              <a:rPr lang="en-MY" sz="160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</a:br>
            <a:r>
              <a:rPr lang="en-MY" sz="160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NORAFIQAH AIMAN BINTI SUDIRMANTO</a:t>
            </a:r>
            <a:br>
              <a:rPr lang="en-MY" sz="160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</a:br>
            <a:r>
              <a:rPr lang="en-MY" sz="160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  <a:t>MOHAMAD HAZEM BIN TAJULARIPIN</a:t>
            </a:r>
            <a:br>
              <a:rPr lang="en-MY" sz="1600" dirty="0">
                <a:solidFill>
                  <a:schemeClr val="bg1"/>
                </a:solidFill>
                <a:effectLst/>
                <a:latin typeface="Segoe UI" panose="020B0502040204020203" pitchFamily="34" charset="0"/>
              </a:rPr>
            </a:br>
            <a:endParaRPr 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0A324-0737-F0DA-1F7D-10CBE06D7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30103"/>
            <a:ext cx="10511627" cy="1012785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Software</a:t>
            </a:r>
            <a:r>
              <a:rPr lang="en-US" dirty="0"/>
              <a:t> requirements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C0C7FF8-9CAF-6C67-C1E5-AF40401D0B3D}"/>
              </a:ext>
            </a:extLst>
          </p:cNvPr>
          <p:cNvGraphicFramePr>
            <a:graphicFrameLocks noGrp="1"/>
          </p:cNvGraphicFramePr>
          <p:nvPr>
            <p:ph sz="quarter" idx="4"/>
          </p:nvPr>
        </p:nvGraphicFramePr>
        <p:xfrm>
          <a:off x="914400" y="2324552"/>
          <a:ext cx="10410738" cy="3948462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5205369">
                  <a:extLst>
                    <a:ext uri="{9D8B030D-6E8A-4147-A177-3AD203B41FA5}">
                      <a16:colId xmlns:a16="http://schemas.microsoft.com/office/drawing/2014/main" val="1764027237"/>
                    </a:ext>
                  </a:extLst>
                </a:gridCol>
                <a:gridCol w="5205369">
                  <a:extLst>
                    <a:ext uri="{9D8B030D-6E8A-4147-A177-3AD203B41FA5}">
                      <a16:colId xmlns:a16="http://schemas.microsoft.com/office/drawing/2014/main" val="778914542"/>
                    </a:ext>
                  </a:extLst>
                </a:gridCol>
              </a:tblGrid>
              <a:tr h="658077">
                <a:tc>
                  <a:txBody>
                    <a:bodyPr/>
                    <a:lstStyle/>
                    <a:p>
                      <a:r>
                        <a:rPr lang="en-US" dirty="0"/>
                        <a:t>Impact factor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Measurement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5033212"/>
                  </a:ext>
                </a:extLst>
              </a:tr>
              <a:tr h="658077">
                <a:tc>
                  <a:txBody>
                    <a:bodyPr/>
                    <a:lstStyle/>
                    <a:p>
                      <a:r>
                        <a:rPr lang="en-US" dirty="0"/>
                        <a:t>Frontend Development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HTML, CSS, </a:t>
                      </a:r>
                      <a:r>
                        <a:rPr lang="en-US" dirty="0" err="1"/>
                        <a:t>Javascript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3796761"/>
                  </a:ext>
                </a:extLst>
              </a:tr>
              <a:tr h="658077">
                <a:tc>
                  <a:txBody>
                    <a:bodyPr/>
                    <a:lstStyle/>
                    <a:p>
                      <a:r>
                        <a:rPr lang="en-US" dirty="0"/>
                        <a:t>Backend Development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Java, </a:t>
                      </a:r>
                      <a:r>
                        <a:rPr lang="en-US" dirty="0" err="1"/>
                        <a:t>Springboot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9202252"/>
                  </a:ext>
                </a:extLst>
              </a:tr>
              <a:tr h="658077">
                <a:tc>
                  <a:txBody>
                    <a:bodyPr/>
                    <a:lstStyle/>
                    <a:p>
                      <a:r>
                        <a:rPr lang="en-US" dirty="0"/>
                        <a:t>Database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MySQL (</a:t>
                      </a:r>
                      <a:r>
                        <a:rPr lang="en-US" dirty="0" err="1"/>
                        <a:t>Xampp</a:t>
                      </a:r>
                      <a:r>
                        <a:rPr lang="en-US" dirty="0"/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5356481"/>
                  </a:ext>
                </a:extLst>
              </a:tr>
              <a:tr h="658077">
                <a:tc>
                  <a:txBody>
                    <a:bodyPr/>
                    <a:lstStyle/>
                    <a:p>
                      <a:r>
                        <a:rPr lang="en-US" dirty="0"/>
                        <a:t>Deployment Tools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GitHub, Eclipse, Apache Tomcat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2085491"/>
                  </a:ext>
                </a:extLst>
              </a:tr>
              <a:tr h="658077">
                <a:tc>
                  <a:txBody>
                    <a:bodyPr/>
                    <a:lstStyle/>
                    <a:p>
                      <a:r>
                        <a:rPr lang="en-US" dirty="0"/>
                        <a:t>Communication Channel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Zoom, </a:t>
                      </a:r>
                      <a:r>
                        <a:rPr lang="en-US" dirty="0" err="1"/>
                        <a:t>Whatsapp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2318458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21286A-7B29-3B58-1636-0F45723890A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F2C8F"/>
                </a:solidFill>
                <a:effectLst/>
                <a:uLnTx/>
                <a:uFillTx/>
                <a:latin typeface="Arial Black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2C8F"/>
              </a:solidFill>
              <a:effectLst/>
              <a:uLnTx/>
              <a:uFillTx/>
              <a:latin typeface="Arial Black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213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"/>
          <p:cNvSpPr txBox="1">
            <a:spLocks noGrp="1"/>
          </p:cNvSpPr>
          <p:nvPr>
            <p:ph type="title"/>
          </p:nvPr>
        </p:nvSpPr>
        <p:spPr>
          <a:xfrm>
            <a:off x="914400" y="1057275"/>
            <a:ext cx="5259554" cy="2495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en-US" dirty="0"/>
              <a:t>UI/UX</a:t>
            </a:r>
            <a:endParaRPr dirty="0"/>
          </a:p>
        </p:txBody>
      </p:sp>
      <p:sp>
        <p:nvSpPr>
          <p:cNvPr id="166" name="Google Shape;166;p4"/>
          <p:cNvSpPr txBox="1">
            <a:spLocks noGrp="1"/>
          </p:cNvSpPr>
          <p:nvPr>
            <p:ph type="body" idx="1"/>
          </p:nvPr>
        </p:nvSpPr>
        <p:spPr>
          <a:xfrm>
            <a:off x="914400" y="3808750"/>
            <a:ext cx="5259554" cy="2233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/>
              <a:t>Car rental overview flow</a:t>
            </a:r>
            <a:endParaRPr/>
          </a:p>
        </p:txBody>
      </p:sp>
      <p:pic>
        <p:nvPicPr>
          <p:cNvPr id="167" name="Google Shape;167;p4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27533" r="27533"/>
          <a:stretch/>
        </p:blipFill>
        <p:spPr>
          <a:xfrm>
            <a:off x="7414194" y="410780"/>
            <a:ext cx="4344695" cy="64472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g312623c9289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31775" y="909325"/>
            <a:ext cx="4016500" cy="530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312623c9289_0_8"/>
          <p:cNvSpPr txBox="1"/>
          <p:nvPr/>
        </p:nvSpPr>
        <p:spPr>
          <a:xfrm>
            <a:off x="1003250" y="909325"/>
            <a:ext cx="5899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rPr>
              <a:t>USER STORY</a:t>
            </a:r>
            <a:endParaRPr sz="3600" b="1" dirty="0">
              <a:solidFill>
                <a:schemeClr val="accent6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74" name="Google Shape;174;g312623c9289_0_8"/>
          <p:cNvSpPr txBox="1"/>
          <p:nvPr/>
        </p:nvSpPr>
        <p:spPr>
          <a:xfrm>
            <a:off x="1003250" y="1572250"/>
            <a:ext cx="4626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Method to gather requirement</a:t>
            </a:r>
            <a:endParaRPr sz="24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75" name="Google Shape;175;g312623c9289_0_8"/>
          <p:cNvSpPr txBox="1"/>
          <p:nvPr/>
        </p:nvSpPr>
        <p:spPr>
          <a:xfrm>
            <a:off x="1003250" y="2263450"/>
            <a:ext cx="62787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As a user, I want to browse a car rental web application which I can choose variety of car listing and calculate the rate to tally with my budget. I want to browse as a guest that not require me to login or sign up but once I have one in my mind I want to sign up and login to make me feel safe with my data, can log out everytime I finished browsing</a:t>
            </a:r>
            <a:endParaRPr sz="240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12623c9289_0_2"/>
          <p:cNvSpPr txBox="1">
            <a:spLocks noGrp="1"/>
          </p:cNvSpPr>
          <p:nvPr>
            <p:ph type="title"/>
          </p:nvPr>
        </p:nvSpPr>
        <p:spPr>
          <a:xfrm>
            <a:off x="914400" y="1057275"/>
            <a:ext cx="5259600" cy="24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en-US" dirty="0"/>
              <a:t>AUTHENTICATION AND SECURITY</a:t>
            </a:r>
            <a:endParaRPr dirty="0"/>
          </a:p>
        </p:txBody>
      </p:sp>
      <p:sp>
        <p:nvSpPr>
          <p:cNvPr id="181" name="Google Shape;181;g312623c9289_0_2"/>
          <p:cNvSpPr txBox="1">
            <a:spLocks noGrp="1"/>
          </p:cNvSpPr>
          <p:nvPr>
            <p:ph type="body" idx="1"/>
          </p:nvPr>
        </p:nvSpPr>
        <p:spPr>
          <a:xfrm>
            <a:off x="914400" y="3808750"/>
            <a:ext cx="5259600" cy="22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/>
              <a:t>Build save web application</a:t>
            </a:r>
            <a:endParaRPr/>
          </a:p>
        </p:txBody>
      </p:sp>
      <p:pic>
        <p:nvPicPr>
          <p:cNvPr id="182" name="Google Shape;182;g312623c9289_0_2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45826" t="-318" r="23542" b="318"/>
          <a:stretch/>
        </p:blipFill>
        <p:spPr>
          <a:xfrm>
            <a:off x="7414194" y="410780"/>
            <a:ext cx="4344696" cy="64472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22960" y="4152906"/>
            <a:ext cx="5259554" cy="1226153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5"/>
          <p:cNvSpPr txBox="1">
            <a:spLocks noGrp="1"/>
          </p:cNvSpPr>
          <p:nvPr>
            <p:ph type="body" idx="1"/>
          </p:nvPr>
        </p:nvSpPr>
        <p:spPr>
          <a:xfrm>
            <a:off x="914400" y="603425"/>
            <a:ext cx="10431900" cy="33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40"/>
              <a:buNone/>
            </a:pPr>
            <a:r>
              <a:rPr lang="en-US" sz="2140"/>
              <a:t>Create new package config that allow to organize, manage and customize as setup and arrangement of application. </a:t>
            </a:r>
            <a:endParaRPr sz="214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40"/>
              <a:buNone/>
            </a:pPr>
            <a:endParaRPr sz="214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40"/>
              <a:buNone/>
            </a:pPr>
            <a:r>
              <a:rPr lang="en-US" sz="2140"/>
              <a:t>Create java file to handle authentication and security; </a:t>
            </a:r>
            <a:endParaRPr sz="2140"/>
          </a:p>
          <a:p>
            <a:pPr marL="457200" lvl="0" indent="-36449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40"/>
              <a:buChar char="●"/>
            </a:pPr>
            <a:r>
              <a:rPr lang="en-US" sz="2140"/>
              <a:t>CustomAuthenticationSuccessHandler</a:t>
            </a:r>
            <a:endParaRPr sz="2140"/>
          </a:p>
          <a:p>
            <a:pPr marL="457200" lvl="0" indent="-36449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40"/>
              <a:buChar char="●"/>
            </a:pPr>
            <a:r>
              <a:rPr lang="en-US" sz="2140"/>
              <a:t>WebSecurityConfig</a:t>
            </a:r>
            <a:endParaRPr sz="214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214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-US" sz="2140"/>
              <a:t>We also can enhance security via checking user credential like;</a:t>
            </a:r>
            <a:endParaRPr sz="2140"/>
          </a:p>
          <a:p>
            <a:pPr marL="457200" lvl="0" indent="-36449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40"/>
              <a:buChar char="●"/>
            </a:pPr>
            <a:r>
              <a:rPr lang="en-US" sz="2140"/>
              <a:t>Checking duplicate email</a:t>
            </a:r>
            <a:endParaRPr sz="2140"/>
          </a:p>
          <a:p>
            <a:pPr marL="457200" lvl="0" indent="-36449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140"/>
              <a:buChar char="●"/>
            </a:pPr>
            <a:r>
              <a:rPr lang="en-US" sz="2140"/>
              <a:t>Invalid password or username</a:t>
            </a:r>
            <a:endParaRPr sz="214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endParaRPr sz="2140"/>
          </a:p>
          <a:p>
            <a:pPr marL="342900" lvl="0" indent="-1905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40"/>
              <a:buFont typeface="Arial"/>
              <a:buNone/>
            </a:pPr>
            <a:endParaRPr sz="2140"/>
          </a:p>
          <a:p>
            <a:pPr marL="342900" lvl="0" indent="-1905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40"/>
              <a:buFont typeface="Arial"/>
              <a:buNone/>
            </a:pPr>
            <a:endParaRPr sz="214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"/>
          <p:cNvSpPr txBox="1">
            <a:spLocks noGrp="1"/>
          </p:cNvSpPr>
          <p:nvPr>
            <p:ph type="body" idx="1"/>
          </p:nvPr>
        </p:nvSpPr>
        <p:spPr>
          <a:xfrm>
            <a:off x="914400" y="603434"/>
            <a:ext cx="10658168" cy="2233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b="1"/>
              <a:t>CustomAuthenticationSuccessHandler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lang="en-US"/>
              <a:t>Handle when user is registered and upon success login redirected to dashboard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endParaRPr/>
          </a:p>
          <a:p>
            <a:pPr marL="34290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/>
          </a:p>
        </p:txBody>
      </p:sp>
      <p:pic>
        <p:nvPicPr>
          <p:cNvPr id="194" name="Google Shape;19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1673" y="2109080"/>
            <a:ext cx="10005927" cy="2834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"/>
          <p:cNvSpPr txBox="1">
            <a:spLocks noGrp="1"/>
          </p:cNvSpPr>
          <p:nvPr>
            <p:ph type="body" idx="1"/>
          </p:nvPr>
        </p:nvSpPr>
        <p:spPr>
          <a:xfrm>
            <a:off x="914400" y="603434"/>
            <a:ext cx="10658168" cy="2233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b="1"/>
              <a:t>WebSecurityConfig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lang="en-US"/>
              <a:t>Prevent user from accessing the page through endpoint without login</a:t>
            </a:r>
            <a:endParaRPr/>
          </a:p>
          <a:p>
            <a:pPr marL="34290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/>
          </a:p>
        </p:txBody>
      </p:sp>
      <p:pic>
        <p:nvPicPr>
          <p:cNvPr id="200" name="Google Shape;20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34357" y="2010352"/>
            <a:ext cx="6523285" cy="3741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8"/>
          <p:cNvSpPr txBox="1">
            <a:spLocks noGrp="1"/>
          </p:cNvSpPr>
          <p:nvPr>
            <p:ph type="body" idx="1"/>
          </p:nvPr>
        </p:nvSpPr>
        <p:spPr>
          <a:xfrm>
            <a:off x="914400" y="603434"/>
            <a:ext cx="10658168" cy="2233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b="1"/>
              <a:t>WebSecurityConfig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lang="en-US"/>
              <a:t>However, these can be access without login</a:t>
            </a:r>
            <a:endParaRPr/>
          </a:p>
          <a:p>
            <a:pPr marL="34290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/>
          </a:p>
        </p:txBody>
      </p:sp>
      <p:pic>
        <p:nvPicPr>
          <p:cNvPr id="206" name="Google Shape;20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93629" y="2149448"/>
            <a:ext cx="4404742" cy="2972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9"/>
          <p:cNvSpPr txBox="1">
            <a:spLocks noGrp="1"/>
          </p:cNvSpPr>
          <p:nvPr>
            <p:ph type="body" idx="1"/>
          </p:nvPr>
        </p:nvSpPr>
        <p:spPr>
          <a:xfrm>
            <a:off x="914400" y="603434"/>
            <a:ext cx="10658168" cy="2233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b="1"/>
              <a:t>WebSecurityConfig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lang="en-US"/>
              <a:t>Encode the user password to enhance security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endParaRPr/>
          </a:p>
          <a:p>
            <a:pPr marL="34290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/>
          </a:p>
        </p:txBody>
      </p:sp>
      <p:pic>
        <p:nvPicPr>
          <p:cNvPr id="212" name="Google Shape;21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60898" y="2084619"/>
            <a:ext cx="5814564" cy="2309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40661" y="4773381"/>
            <a:ext cx="8055038" cy="1303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2623c9289_0_22"/>
          <p:cNvSpPr txBox="1">
            <a:spLocks noGrp="1"/>
          </p:cNvSpPr>
          <p:nvPr>
            <p:ph type="body" idx="1"/>
          </p:nvPr>
        </p:nvSpPr>
        <p:spPr>
          <a:xfrm>
            <a:off x="914400" y="603434"/>
            <a:ext cx="10658100" cy="22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b="1"/>
              <a:t>Duplicate Email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lang="en-US"/>
              <a:t>Checking email to prevent misuse of same email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endParaRPr/>
          </a:p>
          <a:p>
            <a:pPr marL="34290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/>
          </a:p>
        </p:txBody>
      </p:sp>
      <p:pic>
        <p:nvPicPr>
          <p:cNvPr id="219" name="Google Shape;219;g312623c9289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7750" y="2294621"/>
            <a:ext cx="8212150" cy="37165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"/>
          <p:cNvSpPr txBox="1"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en-US" dirty="0"/>
              <a:t>AGENDA</a:t>
            </a:r>
            <a:endParaRPr dirty="0"/>
          </a:p>
        </p:txBody>
      </p:sp>
      <p:sp>
        <p:nvSpPr>
          <p:cNvPr id="153" name="Google Shape;153;p2"/>
          <p:cNvSpPr txBox="1">
            <a:spLocks noGrp="1"/>
          </p:cNvSpPr>
          <p:nvPr>
            <p:ph type="body" idx="1"/>
          </p:nvPr>
        </p:nvSpPr>
        <p:spPr>
          <a:xfrm>
            <a:off x="914400" y="2834640"/>
            <a:ext cx="6583800" cy="32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Introduction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MY" dirty="0"/>
              <a:t>Objectives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MY" dirty="0"/>
              <a:t>Target Audience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MY" dirty="0"/>
              <a:t>Pros and Cons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MY" dirty="0"/>
              <a:t>Hardware Requirements 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MY" dirty="0"/>
              <a:t>Software Requirements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UI/UX</a:t>
            </a:r>
            <a:endParaRPr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Authentication And Security</a:t>
            </a:r>
            <a:endParaRPr dirty="0"/>
          </a:p>
        </p:txBody>
      </p:sp>
      <p:sp>
        <p:nvSpPr>
          <p:cNvPr id="154" name="Google Shape;154;p2"/>
          <p:cNvSpPr txBox="1">
            <a:spLocks noGrp="1"/>
          </p:cNvSpPr>
          <p:nvPr>
            <p:ph type="sldNum" idx="12"/>
          </p:nvPr>
        </p:nvSpPr>
        <p:spPr>
          <a:xfrm>
            <a:off x="10358437" y="457199"/>
            <a:ext cx="1067589" cy="4714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12623c9289_0_28"/>
          <p:cNvSpPr txBox="1">
            <a:spLocks noGrp="1"/>
          </p:cNvSpPr>
          <p:nvPr>
            <p:ph type="body" idx="1"/>
          </p:nvPr>
        </p:nvSpPr>
        <p:spPr>
          <a:xfrm>
            <a:off x="914400" y="603434"/>
            <a:ext cx="10658100" cy="22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b="1"/>
              <a:t>Checking Credential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endParaRPr/>
          </a:p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Char char="•"/>
            </a:pPr>
            <a:r>
              <a:rPr lang="en-US"/>
              <a:t>User must use same email with correct password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endParaRPr/>
          </a:p>
          <a:p>
            <a:pPr marL="34290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/>
          </a:p>
        </p:txBody>
      </p:sp>
      <p:pic>
        <p:nvPicPr>
          <p:cNvPr id="225" name="Google Shape;225;g312623c9289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1750" y="2424113"/>
            <a:ext cx="10658100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12623c9289_0_2"/>
          <p:cNvSpPr txBox="1">
            <a:spLocks noGrp="1"/>
          </p:cNvSpPr>
          <p:nvPr>
            <p:ph type="title"/>
          </p:nvPr>
        </p:nvSpPr>
        <p:spPr>
          <a:xfrm>
            <a:off x="914400" y="1057275"/>
            <a:ext cx="5259600" cy="24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en-US" dirty="0"/>
              <a:t>ADD NEW CAR FUNCTION</a:t>
            </a:r>
            <a:endParaRPr dirty="0"/>
          </a:p>
        </p:txBody>
      </p:sp>
      <p:sp>
        <p:nvSpPr>
          <p:cNvPr id="181" name="Google Shape;181;g312623c9289_0_2"/>
          <p:cNvSpPr txBox="1">
            <a:spLocks noGrp="1"/>
          </p:cNvSpPr>
          <p:nvPr>
            <p:ph type="body" idx="1"/>
          </p:nvPr>
        </p:nvSpPr>
        <p:spPr>
          <a:xfrm>
            <a:off x="914400" y="3808750"/>
            <a:ext cx="5259600" cy="22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To add car information and car picture</a:t>
            </a:r>
            <a:endParaRPr dirty="0"/>
          </a:p>
        </p:txBody>
      </p:sp>
      <p:pic>
        <p:nvPicPr>
          <p:cNvPr id="182" name="Google Shape;182;g312623c9289_0_2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rcRect l="27537" r="27537"/>
          <a:stretch/>
        </p:blipFill>
        <p:spPr>
          <a:xfrm>
            <a:off x="7414194" y="410780"/>
            <a:ext cx="4344696" cy="64472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489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E06F183-7326-C1F8-8C38-A7926ACF9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en-US" dirty="0"/>
              <a:t>Car Entity</a:t>
            </a:r>
          </a:p>
        </p:txBody>
      </p:sp>
      <p:pic>
        <p:nvPicPr>
          <p:cNvPr id="5" name="Picture Placeholder 5">
            <a:extLst>
              <a:ext uri="{FF2B5EF4-FFF2-40B4-BE49-F238E27FC236}">
                <a16:creationId xmlns:a16="http://schemas.microsoft.com/office/drawing/2014/main" id="{6507853B-627B-CCF6-7363-66A9AD2E58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2466" r="-32466"/>
          <a:stretch/>
        </p:blipFill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5DB0406-D5C9-AB22-335D-E17BA7FCEC62}"/>
              </a:ext>
            </a:extLst>
          </p:cNvPr>
          <p:cNvSpPr txBox="1">
            <a:spLocks/>
          </p:cNvSpPr>
          <p:nvPr/>
        </p:nvSpPr>
        <p:spPr>
          <a:xfrm>
            <a:off x="839788" y="2057400"/>
            <a:ext cx="3932237" cy="38115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ysClr val="windowText" lastClr="000000"/>
                </a:solidFill>
              </a:rPr>
              <a:t>This is the entity class of Car that determines how the Car’s data is stored in the system.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ysClr val="windowText" lastClr="000000"/>
                </a:solidFill>
              </a:rPr>
              <a:t>It’s attributes include the ID, make, model, year, location, price and picture of the car.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ysClr val="windowText" lastClr="000000"/>
                </a:solidFill>
              </a:rPr>
              <a:t>All the variables in the Car entity are private following principle of encapsulation to avoid tampering of data.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ysClr val="windowText" lastClr="000000"/>
                </a:solidFill>
              </a:rPr>
              <a:t>It has a many to one relationship with the Users Entity</a:t>
            </a:r>
          </a:p>
          <a:p>
            <a:pPr>
              <a:buClrTx/>
              <a:buFontTx/>
            </a:pPr>
            <a:endParaRPr lang="en-US" sz="18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658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8C579-1FDC-223A-0D2E-80C76C49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en-US" dirty="0"/>
              <a:t>Car Entity</a:t>
            </a:r>
          </a:p>
        </p:txBody>
      </p:sp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0AD256C1-604A-D55B-56C6-62CC48E892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4389" b="-14389"/>
          <a:stretch/>
        </p:blipFill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462421-6DEB-B30B-46C2-7AC30EF1E1B2}"/>
              </a:ext>
            </a:extLst>
          </p:cNvPr>
          <p:cNvSpPr txBox="1">
            <a:spLocks/>
          </p:cNvSpPr>
          <p:nvPr/>
        </p:nvSpPr>
        <p:spPr>
          <a:xfrm>
            <a:off x="839788" y="2057400"/>
            <a:ext cx="3932237" cy="38115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sz="1800">
                <a:solidFill>
                  <a:sysClr val="windowText" lastClr="000000"/>
                </a:solidFill>
              </a:rPr>
              <a:t>A constructor method is made and the variables are assigned the values when the object is created.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sz="1800">
                <a:solidFill>
                  <a:sysClr val="windowText" lastClr="000000"/>
                </a:solidFill>
              </a:rPr>
              <a:t>The variables can be accessed and changed using public getter and setter methods following encapsulation concept.</a:t>
            </a:r>
          </a:p>
          <a:p>
            <a:pPr>
              <a:buClrTx/>
              <a:buFontTx/>
            </a:pPr>
            <a:endParaRPr lang="en-US" sz="18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017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1AF83-38DE-A92C-026C-F17D2FECC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en-US" dirty="0" err="1"/>
              <a:t>CarRepository</a:t>
            </a:r>
            <a:endParaRPr lang="en-US" dirty="0"/>
          </a:p>
        </p:txBody>
      </p:sp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5D7693E6-73DC-486D-36BC-DF5F4F00B7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27711" b="-27711"/>
          <a:stretch/>
        </p:blipFill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ADCDB7-98C1-5EAC-8CAF-2E25D4C96762}"/>
              </a:ext>
            </a:extLst>
          </p:cNvPr>
          <p:cNvSpPr txBox="1">
            <a:spLocks/>
          </p:cNvSpPr>
          <p:nvPr/>
        </p:nvSpPr>
        <p:spPr>
          <a:xfrm>
            <a:off x="839788" y="2057400"/>
            <a:ext cx="3932237" cy="38115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sz="1800">
                <a:solidFill>
                  <a:sysClr val="windowText" lastClr="000000"/>
                </a:solidFill>
              </a:rPr>
              <a:t>A CarRepository class is used to access the entities in the database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sz="1800">
                <a:solidFill>
                  <a:sysClr val="windowText" lastClr="000000"/>
                </a:solidFill>
              </a:rPr>
              <a:t>It is a subclass of JpaRepository which contains methods for CRUD operations.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sz="1800">
                <a:solidFill>
                  <a:sysClr val="windowText" lastClr="000000"/>
                </a:solidFill>
              </a:rPr>
              <a:t>This means that the keyword extends is used which reflect the inheritance concept.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sz="1800">
                <a:solidFill>
                  <a:sysClr val="windowText" lastClr="000000"/>
                </a:solidFill>
              </a:rPr>
              <a:t>The findAll() method is declared here to enable all the cars to show up in the dashboard.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endParaRPr lang="en-US" sz="1800">
              <a:solidFill>
                <a:sysClr val="windowText" lastClr="000000"/>
              </a:solidFill>
            </a:endParaRPr>
          </a:p>
          <a:p>
            <a:pPr>
              <a:buClrTx/>
              <a:buFontTx/>
            </a:pPr>
            <a:endParaRPr lang="en-US" sz="18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73042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0536081-F5D5-92EE-31CB-0A503350B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en-US" dirty="0" err="1"/>
              <a:t>CarService</a:t>
            </a:r>
            <a:endParaRPr lang="en-US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DD58AF6-962F-285B-A67C-CB1DE5D342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5474" b="-5474"/>
          <a:stretch/>
        </p:blipFill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B23BBC66-CEAD-B48C-5FCB-E764B2B7E631}"/>
              </a:ext>
            </a:extLst>
          </p:cNvPr>
          <p:cNvSpPr txBox="1">
            <a:spLocks/>
          </p:cNvSpPr>
          <p:nvPr/>
        </p:nvSpPr>
        <p:spPr>
          <a:xfrm>
            <a:off x="839788" y="2057400"/>
            <a:ext cx="3932237" cy="38115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sz="1800">
                <a:solidFill>
                  <a:sysClr val="windowText" lastClr="000000"/>
                </a:solidFill>
              </a:rPr>
              <a:t>A CarService class is created to handle retrieving and saving the car’s information including its picture.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sz="1800">
                <a:solidFill>
                  <a:sysClr val="windowText" lastClr="000000"/>
                </a:solidFill>
              </a:rPr>
              <a:t>It imports the CarRepository to use the methods in it to access and modify the Car entity.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endParaRPr lang="en-US" sz="1800">
              <a:solidFill>
                <a:sysClr val="windowText" lastClr="000000"/>
              </a:solidFill>
            </a:endParaRPr>
          </a:p>
          <a:p>
            <a:pPr>
              <a:buClrTx/>
              <a:buFontTx/>
            </a:pPr>
            <a:endParaRPr lang="en-US" sz="18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14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A1224-D33F-105F-AF69-EBAF26F24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en-US" dirty="0" err="1"/>
              <a:t>CarService</a:t>
            </a:r>
            <a:endParaRPr lang="en-US" dirty="0"/>
          </a:p>
        </p:txBody>
      </p:sp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1F99648C-2F70-2783-090A-5B9F8A1DB2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73" b="2073"/>
          <a:stretch/>
        </p:blipFill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BF4763-4DBD-C321-91E6-6B6580479BC5}"/>
              </a:ext>
            </a:extLst>
          </p:cNvPr>
          <p:cNvSpPr txBox="1">
            <a:spLocks/>
          </p:cNvSpPr>
          <p:nvPr/>
        </p:nvSpPr>
        <p:spPr>
          <a:xfrm>
            <a:off x="839788" y="2057400"/>
            <a:ext cx="3932237" cy="38115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sz="1800">
                <a:solidFill>
                  <a:sysClr val="windowText" lastClr="000000"/>
                </a:solidFill>
              </a:rPr>
              <a:t>For saving the car’s image, a try-catch is set up to catch the exception when uploading image fails.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sz="1800">
                <a:solidFill>
                  <a:sysClr val="windowText" lastClr="000000"/>
                </a:solidFill>
              </a:rPr>
              <a:t>In this case, an IOException is caught and will print the stack trace, where method will return null.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endParaRPr lang="en-US" sz="1800">
              <a:solidFill>
                <a:sysClr val="windowText" lastClr="000000"/>
              </a:solidFill>
            </a:endParaRPr>
          </a:p>
          <a:p>
            <a:pPr>
              <a:buClrTx/>
              <a:buFontTx/>
            </a:pPr>
            <a:endParaRPr lang="en-US" sz="18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092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543D8-26D2-F98D-0F8C-8E9A9F132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en-US" dirty="0" err="1"/>
              <a:t>CarController</a:t>
            </a:r>
            <a:endParaRPr lang="en-US" dirty="0"/>
          </a:p>
        </p:txBody>
      </p:sp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5F5EC0F9-770D-250D-C2EF-66B7240BCE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174" r="-4174"/>
          <a:stretch/>
        </p:blipFill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9A41D-2EAD-8DF4-F79F-9277B6A42707}"/>
              </a:ext>
            </a:extLst>
          </p:cNvPr>
          <p:cNvSpPr txBox="1">
            <a:spLocks/>
          </p:cNvSpPr>
          <p:nvPr/>
        </p:nvSpPr>
        <p:spPr>
          <a:xfrm>
            <a:off x="839788" y="2057400"/>
            <a:ext cx="3932237" cy="38115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sz="1800">
                <a:solidFill>
                  <a:sysClr val="windowText" lastClr="000000"/>
                </a:solidFill>
              </a:rPr>
              <a:t>For the controller, a method is added to handle viewing the Add New Car page (GET) and adding the car when the user save/submit the form (POST).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endParaRPr lang="en-US" sz="1800">
              <a:solidFill>
                <a:sysClr val="windowText" lastClr="000000"/>
              </a:solidFill>
            </a:endParaRPr>
          </a:p>
          <a:p>
            <a:pPr>
              <a:buClrTx/>
              <a:buFontTx/>
            </a:pPr>
            <a:endParaRPr lang="en-US" sz="18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5792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74414-EE58-DE6F-C939-1214494C9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en-US" dirty="0" err="1"/>
              <a:t>addCar.html</a:t>
            </a:r>
            <a:endParaRPr lang="en-US" dirty="0"/>
          </a:p>
        </p:txBody>
      </p:sp>
      <p:pic>
        <p:nvPicPr>
          <p:cNvPr id="3" name="Picture Placeholder 5">
            <a:extLst>
              <a:ext uri="{FF2B5EF4-FFF2-40B4-BE49-F238E27FC236}">
                <a16:creationId xmlns:a16="http://schemas.microsoft.com/office/drawing/2014/main" id="{93D54073-552B-D366-B9E6-A0BFA986F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4589" b="-4589"/>
          <a:stretch/>
        </p:blipFill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F4A8C7-D4F1-3F2F-DCD2-CA05BE79561A}"/>
              </a:ext>
            </a:extLst>
          </p:cNvPr>
          <p:cNvSpPr txBox="1">
            <a:spLocks/>
          </p:cNvSpPr>
          <p:nvPr/>
        </p:nvSpPr>
        <p:spPr>
          <a:xfrm>
            <a:off x="839788" y="2057400"/>
            <a:ext cx="3932237" cy="381158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en-US" sz="1800">
                <a:solidFill>
                  <a:sysClr val="windowText" lastClr="000000"/>
                </a:solidFill>
              </a:rPr>
              <a:t>A HTML file for addCar is created to show the forms containing the fields needed to be filled in and the submit button to click to save the car information.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endParaRPr lang="en-US" sz="1800">
              <a:solidFill>
                <a:sysClr val="windowText" lastClr="000000"/>
              </a:solidFill>
            </a:endParaRPr>
          </a:p>
          <a:p>
            <a:pPr>
              <a:buClrTx/>
              <a:buFontTx/>
            </a:pPr>
            <a:endParaRPr lang="en-US" sz="18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23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F75B4-BCA7-A874-E250-5F35BF0A5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Car loan calculator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72A845-1696-A558-0173-53D251DACA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Add calculation for loan based on rate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904FB605-F219-8BB9-2FD5-8039FA3B86C8}"/>
              </a:ext>
            </a:extLst>
          </p:cNvPr>
          <p:cNvSpPr>
            <a:spLocks noGrp="1"/>
          </p:cNvSpPr>
          <p:nvPr>
            <p:ph type="pic" idx="2"/>
          </p:nvPr>
        </p:nvSpPr>
        <p:spPr/>
      </p:sp>
    </p:spTree>
    <p:extLst>
      <p:ext uri="{BB962C8B-B14F-4D97-AF65-F5344CB8AC3E}">
        <p14:creationId xmlns:p14="http://schemas.microsoft.com/office/powerpoint/2010/main" val="936959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"/>
          <p:cNvSpPr txBox="1">
            <a:spLocks noGrp="1"/>
          </p:cNvSpPr>
          <p:nvPr>
            <p:ph type="title"/>
          </p:nvPr>
        </p:nvSpPr>
        <p:spPr>
          <a:xfrm>
            <a:off x="973300" y="1061625"/>
            <a:ext cx="10452600" cy="23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en-US" dirty="0"/>
              <a:t>INTRODUCTION</a:t>
            </a:r>
            <a:endParaRPr dirty="0"/>
          </a:p>
        </p:txBody>
      </p:sp>
      <p:sp>
        <p:nvSpPr>
          <p:cNvPr id="160" name="Google Shape;160;p3"/>
          <p:cNvSpPr txBox="1"/>
          <p:nvPr/>
        </p:nvSpPr>
        <p:spPr>
          <a:xfrm>
            <a:off x="973300" y="2593450"/>
            <a:ext cx="9104100" cy="294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Car Rental is a CMS platform where users can browse listing of rental cars, rent provider can add content, and perform a calculation for a price of rental rate.</a:t>
            </a:r>
            <a:br>
              <a:rPr lang="en-US" sz="2400" dirty="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</a:br>
            <a:br>
              <a:rPr lang="en-US" sz="2400" dirty="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</a:br>
            <a:r>
              <a:rPr lang="en-US" sz="2400" dirty="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This system is developed by using Java with framework </a:t>
            </a:r>
            <a:r>
              <a:rPr lang="en-US" sz="2400" dirty="0" err="1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Springboot</a:t>
            </a:r>
            <a:r>
              <a:rPr lang="en-US" sz="2400" dirty="0">
                <a:solidFill>
                  <a:schemeClr val="accent6"/>
                </a:solidFill>
                <a:latin typeface="EB Garamond"/>
                <a:ea typeface="EB Garamond"/>
                <a:cs typeface="EB Garamond"/>
                <a:sym typeface="EB Garamond"/>
              </a:rPr>
              <a:t> connected to MySQL for user login and database.</a:t>
            </a:r>
            <a:endParaRPr sz="2400" dirty="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endParaRPr sz="2400" dirty="0">
              <a:solidFill>
                <a:schemeClr val="accent6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54E406B-AC71-4E93-8221-E905A6921B14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2"/>
          <a:srcRect l="21025" r="21025"/>
          <a:stretch/>
        </p:blipFill>
        <p:spPr/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5BBB7B-DE6D-FB6B-8FEC-753D38E4D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513" y="1683148"/>
            <a:ext cx="5022487" cy="349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8543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8"/>
          <p:cNvSpPr txBox="1">
            <a:spLocks noGrp="1"/>
          </p:cNvSpPr>
          <p:nvPr>
            <p:ph type="ctrTitle"/>
          </p:nvPr>
        </p:nvSpPr>
        <p:spPr>
          <a:xfrm>
            <a:off x="914401" y="849782"/>
            <a:ext cx="5715000" cy="2727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Arial Black"/>
              <a:buNone/>
            </a:pPr>
            <a:r>
              <a:rPr lang="en-US" dirty="0"/>
              <a:t>THANK YOU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1E284-F261-EABD-AC77-049CCEEA7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9F540-811A-15AF-05E4-5C3BEFD14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z="3600" b="1" i="0" u="none" strike="noStrike" kern="1200" cap="all" spc="0" normalizeH="0" baseline="0" noProof="0" dirty="0">
                <a:ln>
                  <a:noFill/>
                </a:ln>
                <a:solidFill>
                  <a:srgbClr val="1F2C8F"/>
                </a:solidFill>
                <a:effectLst/>
                <a:uLnTx/>
                <a:uFillTx/>
                <a:latin typeface="Arial Black"/>
                <a:ea typeface="+mj-ea"/>
                <a:cs typeface="Arial" panose="020B0604020202020204" pitchFamily="34" charset="0"/>
              </a:rPr>
              <a:t>objectives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8D014-2526-0BEF-CD8A-ABDA9C232C7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To make a seamless website that let customer choose what they want according to their budget</a:t>
            </a:r>
          </a:p>
          <a:p>
            <a:r>
              <a:rPr lang="en-US" dirty="0"/>
              <a:t>To implement transparency by showing the price of the rentals per day</a:t>
            </a:r>
          </a:p>
          <a:p>
            <a:r>
              <a:rPr lang="en-US" dirty="0"/>
              <a:t>To provide convenient interface where customer can focus on their needs</a:t>
            </a:r>
          </a:p>
          <a:p>
            <a:r>
              <a:rPr lang="en-US" dirty="0"/>
              <a:t>To provide easy and less time login process for customer </a:t>
            </a:r>
          </a:p>
          <a:p>
            <a:endParaRPr lang="en-US" dirty="0"/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7145C175-D4F3-BE4A-96A1-CA5C56AEC6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746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2680E-49C0-D4C3-6536-CB918834A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F3DFE-E84D-AF96-70AA-6DDB47BF0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0565" y="779681"/>
            <a:ext cx="7965461" cy="994164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Target Audience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4BF2379E-2D9B-3DC5-A062-9D3FA3E3B39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F2C8F"/>
                </a:solidFill>
                <a:effectLst/>
                <a:uLnTx/>
                <a:uFillTx/>
                <a:latin typeface="Arial Black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2C8F"/>
              </a:solidFill>
              <a:effectLst/>
              <a:uLnTx/>
              <a:uFillTx/>
              <a:latin typeface="Arial Black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9101AF84-72C7-936E-17AE-A91A9D3A7172}"/>
              </a:ext>
            </a:extLst>
          </p:cNvPr>
          <p:cNvGraphicFramePr/>
          <p:nvPr/>
        </p:nvGraphicFramePr>
        <p:xfrm>
          <a:off x="3460565" y="2180024"/>
          <a:ext cx="6919053" cy="41585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88768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CFAD14-1AAA-8CDA-A49B-523FD6C66F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F2C8F"/>
                </a:solidFill>
                <a:effectLst/>
                <a:uLnTx/>
                <a:uFillTx/>
                <a:latin typeface="Arial Black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2C8F"/>
              </a:solidFill>
              <a:effectLst/>
              <a:uLnTx/>
              <a:uFillTx/>
              <a:latin typeface="Arial Black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D5A310A2-C6B3-056C-CFEA-2402E54E8A7E}"/>
              </a:ext>
            </a:extLst>
          </p:cNvPr>
          <p:cNvGraphicFramePr/>
          <p:nvPr/>
        </p:nvGraphicFramePr>
        <p:xfrm>
          <a:off x="1277213" y="536895"/>
          <a:ext cx="10198928" cy="60954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68F8961-49BE-783E-3E75-C6A97471B7E5}"/>
              </a:ext>
            </a:extLst>
          </p:cNvPr>
          <p:cNvSpPr txBox="1"/>
          <p:nvPr/>
        </p:nvSpPr>
        <p:spPr>
          <a:xfrm>
            <a:off x="2709643" y="2374084"/>
            <a:ext cx="3514987" cy="275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abon Next LT"/>
                <a:ea typeface="+mn-ea"/>
                <a:cs typeface="+mn-cs"/>
              </a:rPr>
              <a:t>Convenience and accessibility </a:t>
            </a:r>
          </a:p>
          <a:p>
            <a:pPr marL="285750" marR="0" lvl="0" indent="-285750" algn="l" defTabSz="4572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abon Next LT"/>
                <a:ea typeface="+mn-ea"/>
                <a:cs typeface="+mn-cs"/>
              </a:rPr>
              <a:t>Transparency and Trust</a:t>
            </a:r>
          </a:p>
          <a:p>
            <a:pPr marL="285750" marR="0" lvl="0" indent="-285750" algn="l" defTabSz="4572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abon Next LT"/>
                <a:ea typeface="+mn-ea"/>
                <a:cs typeface="+mn-cs"/>
              </a:rPr>
              <a:t>Efficient rental process</a:t>
            </a:r>
          </a:p>
          <a:p>
            <a:pPr marL="285750" marR="0" lvl="0" indent="-285750" algn="l" defTabSz="4572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abon Next LT"/>
                <a:ea typeface="+mn-ea"/>
                <a:cs typeface="+mn-cs"/>
              </a:rPr>
              <a:t>Easy and straightforward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BB0EFB-953C-5DA3-BA64-1986A763B64E}"/>
              </a:ext>
            </a:extLst>
          </p:cNvPr>
          <p:cNvSpPr txBox="1"/>
          <p:nvPr/>
        </p:nvSpPr>
        <p:spPr>
          <a:xfrm>
            <a:off x="7215930" y="2004968"/>
            <a:ext cx="351498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abon Next LT"/>
                <a:ea typeface="+mn-ea"/>
                <a:cs typeface="+mn-cs"/>
              </a:rPr>
              <a:t>Limited human interaction </a:t>
            </a:r>
          </a:p>
          <a:p>
            <a:pPr marL="285750" marR="0" lvl="0" indent="-285750" algn="l" defTabSz="4572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abon Next LT"/>
                <a:ea typeface="+mn-ea"/>
                <a:cs typeface="+mn-cs"/>
              </a:rPr>
              <a:t>Competition and price comparison</a:t>
            </a:r>
          </a:p>
          <a:p>
            <a:pPr marL="285750" marR="0" lvl="0" indent="-285750" algn="l" defTabSz="4572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abon Next LT"/>
                <a:ea typeface="+mn-ea"/>
                <a:cs typeface="+mn-cs"/>
              </a:rPr>
              <a:t>Dependency on internet access</a:t>
            </a:r>
          </a:p>
          <a:p>
            <a:pPr marL="285750" marR="0" lvl="0" indent="-285750" algn="l" defTabSz="457200" rtl="0" eaLnBrk="1" fontAlgn="auto" latinLnBrk="0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MY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abon Next LT"/>
                <a:ea typeface="+mn-ea"/>
                <a:cs typeface="+mn-cs"/>
              </a:rPr>
              <a:t>Possible miscommunication during booking process 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MY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abon Next LT"/>
              <a:ea typeface="+mn-ea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CAFB21-AA37-6177-AEDE-D4AE09827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1968" y="779681"/>
            <a:ext cx="7965461" cy="994164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Pros and cons</a:t>
            </a:r>
          </a:p>
        </p:txBody>
      </p:sp>
    </p:spTree>
    <p:extLst>
      <p:ext uri="{BB962C8B-B14F-4D97-AF65-F5344CB8AC3E}">
        <p14:creationId xmlns:p14="http://schemas.microsoft.com/office/powerpoint/2010/main" val="2498021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817AC1-BBB8-2E72-4659-2E874B1F8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3472A-4573-C9EF-C9A5-17E9B26EC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809" y="1057274"/>
            <a:ext cx="7043617" cy="2520217"/>
          </a:xfrm>
        </p:spPr>
        <p:txBody>
          <a:bodyPr/>
          <a:lstStyle/>
          <a:p>
            <a:r>
              <a:rPr lang="en-US" dirty="0" err="1">
                <a:latin typeface="Arial Black" panose="020B0A04020102020204" pitchFamily="34" charset="0"/>
              </a:rPr>
              <a:t>hARDware</a:t>
            </a:r>
            <a:r>
              <a:rPr lang="en-US" dirty="0">
                <a:latin typeface="Arial Black" panose="020B0A04020102020204" pitchFamily="34" charset="0"/>
              </a:rPr>
              <a:t> Requirements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B549D0-7CCF-BBE7-929F-1DF3EEEB79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F2C8F"/>
                </a:solidFill>
                <a:effectLst/>
                <a:uLnTx/>
                <a:uFillTx/>
                <a:latin typeface="Arial Black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2C8F"/>
              </a:solidFill>
              <a:effectLst/>
              <a:uLnTx/>
              <a:uFillTx/>
              <a:latin typeface="Arial Black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78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36FCF6-982C-CC37-9625-3EBFC7E7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286" y="598791"/>
            <a:ext cx="9879437" cy="980844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Hardware requirements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3EEC9-16E3-6C86-97D0-A7EC7EA09C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F2C8F"/>
                </a:solidFill>
                <a:effectLst/>
                <a:uLnTx/>
                <a:uFillTx/>
                <a:latin typeface="Arial Black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2C8F"/>
              </a:solidFill>
              <a:effectLst/>
              <a:uLnTx/>
              <a:uFillTx/>
              <a:latin typeface="Arial Black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BED1DA3E-CFEE-640F-D6A7-C894A02A3F4D}"/>
              </a:ext>
            </a:extLst>
          </p:cNvPr>
          <p:cNvGraphicFramePr/>
          <p:nvPr/>
        </p:nvGraphicFramePr>
        <p:xfrm>
          <a:off x="2032000" y="1904301"/>
          <a:ext cx="7548228" cy="4234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69996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E2934-69D3-724E-28CC-3D2CBDDAC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2A17C-DE32-7A3D-8FB9-E6AE9F286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809" y="1057274"/>
            <a:ext cx="7043617" cy="2520217"/>
          </a:xfrm>
        </p:spPr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Software Requirements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58017E-96AB-2ED4-00E5-3A22377E50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F2C8F"/>
                </a:solidFill>
                <a:effectLst/>
                <a:uLnTx/>
                <a:uFillTx/>
                <a:latin typeface="Arial Black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2C8F"/>
              </a:solidFill>
              <a:effectLst/>
              <a:uLnTx/>
              <a:uFillTx/>
              <a:latin typeface="Arial Black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6383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822</Words>
  <Application>Microsoft Office PowerPoint</Application>
  <PresentationFormat>Widescreen</PresentationFormat>
  <Paragraphs>128</Paragraphs>
  <Slides>31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Sabon Next LT</vt:lpstr>
      <vt:lpstr>EB Garamond</vt:lpstr>
      <vt:lpstr>Segoe UI</vt:lpstr>
      <vt:lpstr>Calibri</vt:lpstr>
      <vt:lpstr>Arial</vt:lpstr>
      <vt:lpstr>Arial Black</vt:lpstr>
      <vt:lpstr>Custom</vt:lpstr>
      <vt:lpstr>1_Custom</vt:lpstr>
      <vt:lpstr>CCSSD PROJECT PRESENTATION</vt:lpstr>
      <vt:lpstr>AGENDA</vt:lpstr>
      <vt:lpstr>INTRODUCTION</vt:lpstr>
      <vt:lpstr>objectives</vt:lpstr>
      <vt:lpstr>Target Audience</vt:lpstr>
      <vt:lpstr>Pros and cons</vt:lpstr>
      <vt:lpstr>hARDware Requirements</vt:lpstr>
      <vt:lpstr>Hardware requirements</vt:lpstr>
      <vt:lpstr>Software Requirements</vt:lpstr>
      <vt:lpstr>Software requirements</vt:lpstr>
      <vt:lpstr>UI/UX</vt:lpstr>
      <vt:lpstr>PowerPoint Presentation</vt:lpstr>
      <vt:lpstr>AUTHENTICATION AND SECURITY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ADD NEW CAR FUNCTION</vt:lpstr>
      <vt:lpstr>Car Entity</vt:lpstr>
      <vt:lpstr>Car Entity</vt:lpstr>
      <vt:lpstr>CarRepository</vt:lpstr>
      <vt:lpstr>CarService</vt:lpstr>
      <vt:lpstr>CarService</vt:lpstr>
      <vt:lpstr>CarController</vt:lpstr>
      <vt:lpstr>addCar.html</vt:lpstr>
      <vt:lpstr>Car loan calculator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CCSSD PROJECT PRESENTATION</dc:title>
  <dc:creator>nurhakeemshahalan</dc:creator>
  <cp:lastModifiedBy>norafiqah aiman</cp:lastModifiedBy>
  <cp:revision>13</cp:revision>
  <dcterms:created xsi:type="dcterms:W3CDTF">2024-11-06T08:19:35Z</dcterms:created>
  <dcterms:modified xsi:type="dcterms:W3CDTF">2024-11-09T03:26:47Z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